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Lst>
  <p:notesMasterIdLst>
    <p:notesMasterId r:id="rId23"/>
  </p:notesMasterIdLst>
  <p:handoutMasterIdLst>
    <p:handoutMasterId r:id="rId24"/>
  </p:handoutMasterIdLst>
  <p:sldIdLst>
    <p:sldId id="616" r:id="rId3"/>
    <p:sldId id="1147" r:id="rId4"/>
    <p:sldId id="1160" r:id="rId5"/>
    <p:sldId id="1161" r:id="rId6"/>
    <p:sldId id="1162" r:id="rId7"/>
    <p:sldId id="1148" r:id="rId8"/>
    <p:sldId id="1163" r:id="rId9"/>
    <p:sldId id="1150" r:id="rId10"/>
    <p:sldId id="1164" r:id="rId11"/>
    <p:sldId id="1151" r:id="rId12"/>
    <p:sldId id="1152" r:id="rId13"/>
    <p:sldId id="1153" r:id="rId14"/>
    <p:sldId id="1165" r:id="rId15"/>
    <p:sldId id="1154" r:id="rId16"/>
    <p:sldId id="1155" r:id="rId17"/>
    <p:sldId id="1166" r:id="rId18"/>
    <p:sldId id="1159" r:id="rId19"/>
    <p:sldId id="1156" r:id="rId20"/>
    <p:sldId id="1157" r:id="rId21"/>
    <p:sldId id="1158" r:id="rId22"/>
  </p:sldIdLst>
  <p:sldSz cx="9144000" cy="5143500" type="screen16x9"/>
  <p:notesSz cx="6888163" cy="10018713"/>
  <p:defaultTextStyle>
    <a:defPPr>
      <a:defRPr lang="en-US"/>
    </a:defPPr>
    <a:lvl1pPr marL="0" algn="l" defTabSz="779252" rtl="0" eaLnBrk="1" latinLnBrk="0" hangingPunct="1">
      <a:defRPr sz="1500" kern="1200">
        <a:solidFill>
          <a:schemeClr val="tx1"/>
        </a:solidFill>
        <a:latin typeface="+mn-lt"/>
        <a:ea typeface="+mn-ea"/>
        <a:cs typeface="+mn-cs"/>
      </a:defRPr>
    </a:lvl1pPr>
    <a:lvl2pPr marL="389626" algn="l" defTabSz="779252" rtl="0" eaLnBrk="1" latinLnBrk="0" hangingPunct="1">
      <a:defRPr sz="1500" kern="1200">
        <a:solidFill>
          <a:schemeClr val="tx1"/>
        </a:solidFill>
        <a:latin typeface="+mn-lt"/>
        <a:ea typeface="+mn-ea"/>
        <a:cs typeface="+mn-cs"/>
      </a:defRPr>
    </a:lvl2pPr>
    <a:lvl3pPr marL="779252" algn="l" defTabSz="779252" rtl="0" eaLnBrk="1" latinLnBrk="0" hangingPunct="1">
      <a:defRPr sz="1500" kern="1200">
        <a:solidFill>
          <a:schemeClr val="tx1"/>
        </a:solidFill>
        <a:latin typeface="+mn-lt"/>
        <a:ea typeface="+mn-ea"/>
        <a:cs typeface="+mn-cs"/>
      </a:defRPr>
    </a:lvl3pPr>
    <a:lvl4pPr marL="1168878" algn="l" defTabSz="779252" rtl="0" eaLnBrk="1" latinLnBrk="0" hangingPunct="1">
      <a:defRPr sz="1500" kern="1200">
        <a:solidFill>
          <a:schemeClr val="tx1"/>
        </a:solidFill>
        <a:latin typeface="+mn-lt"/>
        <a:ea typeface="+mn-ea"/>
        <a:cs typeface="+mn-cs"/>
      </a:defRPr>
    </a:lvl4pPr>
    <a:lvl5pPr marL="1558503" algn="l" defTabSz="779252" rtl="0" eaLnBrk="1" latinLnBrk="0" hangingPunct="1">
      <a:defRPr sz="1500" kern="1200">
        <a:solidFill>
          <a:schemeClr val="tx1"/>
        </a:solidFill>
        <a:latin typeface="+mn-lt"/>
        <a:ea typeface="+mn-ea"/>
        <a:cs typeface="+mn-cs"/>
      </a:defRPr>
    </a:lvl5pPr>
    <a:lvl6pPr marL="1948129" algn="l" defTabSz="779252" rtl="0" eaLnBrk="1" latinLnBrk="0" hangingPunct="1">
      <a:defRPr sz="1500" kern="1200">
        <a:solidFill>
          <a:schemeClr val="tx1"/>
        </a:solidFill>
        <a:latin typeface="+mn-lt"/>
        <a:ea typeface="+mn-ea"/>
        <a:cs typeface="+mn-cs"/>
      </a:defRPr>
    </a:lvl6pPr>
    <a:lvl7pPr marL="2337755" algn="l" defTabSz="779252" rtl="0" eaLnBrk="1" latinLnBrk="0" hangingPunct="1">
      <a:defRPr sz="1500" kern="1200">
        <a:solidFill>
          <a:schemeClr val="tx1"/>
        </a:solidFill>
        <a:latin typeface="+mn-lt"/>
        <a:ea typeface="+mn-ea"/>
        <a:cs typeface="+mn-cs"/>
      </a:defRPr>
    </a:lvl7pPr>
    <a:lvl8pPr marL="2727381" algn="l" defTabSz="779252" rtl="0" eaLnBrk="1" latinLnBrk="0" hangingPunct="1">
      <a:defRPr sz="1500" kern="1200">
        <a:solidFill>
          <a:schemeClr val="tx1"/>
        </a:solidFill>
        <a:latin typeface="+mn-lt"/>
        <a:ea typeface="+mn-ea"/>
        <a:cs typeface="+mn-cs"/>
      </a:defRPr>
    </a:lvl8pPr>
    <a:lvl9pPr marL="3117007" algn="l" defTabSz="779252" rtl="0" eaLnBrk="1" latinLnBrk="0" hangingPunct="1">
      <a:defRPr sz="15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CC"/>
    <a:srgbClr val="CCECFF"/>
    <a:srgbClr val="000000"/>
    <a:srgbClr val="0000FF"/>
    <a:srgbClr val="FF00FF"/>
    <a:srgbClr val="00FFFF"/>
    <a:srgbClr val="66CCFF"/>
    <a:srgbClr val="0000CC"/>
    <a:srgbClr val="99CCFF"/>
    <a:srgbClr val="33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69" autoAdjust="0"/>
    <p:restoredTop sz="92298" autoAdjust="0"/>
  </p:normalViewPr>
  <p:slideViewPr>
    <p:cSldViewPr>
      <p:cViewPr varScale="1">
        <p:scale>
          <a:sx n="141" d="100"/>
          <a:sy n="141" d="100"/>
        </p:scale>
        <p:origin x="450" y="114"/>
      </p:cViewPr>
      <p:guideLst>
        <p:guide orient="horz" pos="1620"/>
        <p:guide pos="2880"/>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5" y="9"/>
            <a:ext cx="2985170" cy="501930"/>
          </a:xfrm>
          <a:prstGeom prst="rect">
            <a:avLst/>
          </a:prstGeom>
        </p:spPr>
        <p:txBody>
          <a:bodyPr vert="horz" lIns="82109" tIns="41056" rIns="82109" bIns="41056" rtlCol="0"/>
          <a:lstStyle>
            <a:lvl1pPr algn="l">
              <a:defRPr sz="1200"/>
            </a:lvl1pPr>
          </a:lstStyle>
          <a:p>
            <a:endParaRPr lang="en-US"/>
          </a:p>
        </p:txBody>
      </p:sp>
      <p:sp>
        <p:nvSpPr>
          <p:cNvPr id="3" name="Date Placeholder 2"/>
          <p:cNvSpPr>
            <a:spLocks noGrp="1"/>
          </p:cNvSpPr>
          <p:nvPr>
            <p:ph type="dt" sz="quarter" idx="1"/>
          </p:nvPr>
        </p:nvSpPr>
        <p:spPr>
          <a:xfrm>
            <a:off x="3901502" y="9"/>
            <a:ext cx="2985170" cy="501930"/>
          </a:xfrm>
          <a:prstGeom prst="rect">
            <a:avLst/>
          </a:prstGeom>
        </p:spPr>
        <p:txBody>
          <a:bodyPr vert="horz" lIns="82109" tIns="41056" rIns="82109" bIns="41056" rtlCol="0"/>
          <a:lstStyle>
            <a:lvl1pPr algn="r">
              <a:defRPr sz="1200"/>
            </a:lvl1pPr>
          </a:lstStyle>
          <a:p>
            <a:fld id="{2A2EE320-75BA-48CD-AFCC-E3EB4C5321FB}" type="datetimeFigureOut">
              <a:rPr lang="en-US" smtClean="0"/>
              <a:t>12/27/2024</a:t>
            </a:fld>
            <a:endParaRPr lang="en-US"/>
          </a:p>
        </p:txBody>
      </p:sp>
      <p:sp>
        <p:nvSpPr>
          <p:cNvPr id="4" name="Footer Placeholder 3"/>
          <p:cNvSpPr>
            <a:spLocks noGrp="1"/>
          </p:cNvSpPr>
          <p:nvPr>
            <p:ph type="ftr" sz="quarter" idx="2"/>
          </p:nvPr>
        </p:nvSpPr>
        <p:spPr>
          <a:xfrm>
            <a:off x="5" y="9516788"/>
            <a:ext cx="2985170" cy="501926"/>
          </a:xfrm>
          <a:prstGeom prst="rect">
            <a:avLst/>
          </a:prstGeom>
        </p:spPr>
        <p:txBody>
          <a:bodyPr vert="horz" lIns="82109" tIns="41056" rIns="82109" bIns="41056" rtlCol="0" anchor="b"/>
          <a:lstStyle>
            <a:lvl1pPr algn="l">
              <a:defRPr sz="1200"/>
            </a:lvl1pPr>
          </a:lstStyle>
          <a:p>
            <a:endParaRPr lang="en-US"/>
          </a:p>
        </p:txBody>
      </p:sp>
      <p:sp>
        <p:nvSpPr>
          <p:cNvPr id="5" name="Slide Number Placeholder 4"/>
          <p:cNvSpPr>
            <a:spLocks noGrp="1"/>
          </p:cNvSpPr>
          <p:nvPr>
            <p:ph type="sldNum" sz="quarter" idx="3"/>
          </p:nvPr>
        </p:nvSpPr>
        <p:spPr>
          <a:xfrm>
            <a:off x="3901502" y="9516788"/>
            <a:ext cx="2985170" cy="501926"/>
          </a:xfrm>
          <a:prstGeom prst="rect">
            <a:avLst/>
          </a:prstGeom>
        </p:spPr>
        <p:txBody>
          <a:bodyPr vert="horz" lIns="82109" tIns="41056" rIns="82109" bIns="41056" rtlCol="0" anchor="b"/>
          <a:lstStyle>
            <a:lvl1pPr algn="r">
              <a:defRPr sz="1200"/>
            </a:lvl1pPr>
          </a:lstStyle>
          <a:p>
            <a:fld id="{EABE17B4-C689-4A19-9F82-68A1569954E0}" type="slidenum">
              <a:rPr lang="en-US" smtClean="0"/>
              <a:t>‹#›</a:t>
            </a:fld>
            <a:endParaRPr lang="en-US"/>
          </a:p>
        </p:txBody>
      </p:sp>
    </p:spTree>
    <p:extLst>
      <p:ext uri="{BB962C8B-B14F-4D97-AF65-F5344CB8AC3E}">
        <p14:creationId xmlns:p14="http://schemas.microsoft.com/office/powerpoint/2010/main" val="2839940153"/>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8" y="0"/>
            <a:ext cx="2984870" cy="500938"/>
          </a:xfrm>
          <a:prstGeom prst="rect">
            <a:avLst/>
          </a:prstGeom>
        </p:spPr>
        <p:txBody>
          <a:bodyPr vert="horz" lIns="86797" tIns="43400" rIns="86797" bIns="43400" rtlCol="0"/>
          <a:lstStyle>
            <a:lvl1pPr algn="l">
              <a:defRPr sz="1300"/>
            </a:lvl1pPr>
          </a:lstStyle>
          <a:p>
            <a:endParaRPr lang="en-US"/>
          </a:p>
        </p:txBody>
      </p:sp>
      <p:sp>
        <p:nvSpPr>
          <p:cNvPr id="3" name="Date Placeholder 2"/>
          <p:cNvSpPr>
            <a:spLocks noGrp="1"/>
          </p:cNvSpPr>
          <p:nvPr>
            <p:ph type="dt" idx="1"/>
          </p:nvPr>
        </p:nvSpPr>
        <p:spPr>
          <a:xfrm>
            <a:off x="3901703" y="0"/>
            <a:ext cx="2984870" cy="500938"/>
          </a:xfrm>
          <a:prstGeom prst="rect">
            <a:avLst/>
          </a:prstGeom>
        </p:spPr>
        <p:txBody>
          <a:bodyPr vert="horz" lIns="86797" tIns="43400" rIns="86797" bIns="43400" rtlCol="0"/>
          <a:lstStyle>
            <a:lvl1pPr algn="r">
              <a:defRPr sz="1300"/>
            </a:lvl1pPr>
          </a:lstStyle>
          <a:p>
            <a:fld id="{96BFD9AD-61D2-4C65-B530-C993101EE1B3}" type="datetimeFigureOut">
              <a:rPr lang="en-US" smtClean="0"/>
              <a:t>12/27/2024</a:t>
            </a:fld>
            <a:endParaRPr lang="en-US"/>
          </a:p>
        </p:txBody>
      </p:sp>
      <p:sp>
        <p:nvSpPr>
          <p:cNvPr id="4" name="Slide Image Placeholder 3"/>
          <p:cNvSpPr>
            <a:spLocks noGrp="1" noRot="1" noChangeAspect="1"/>
          </p:cNvSpPr>
          <p:nvPr>
            <p:ph type="sldImg" idx="2"/>
          </p:nvPr>
        </p:nvSpPr>
        <p:spPr>
          <a:xfrm>
            <a:off x="104775" y="752475"/>
            <a:ext cx="6678613" cy="3757613"/>
          </a:xfrm>
          <a:prstGeom prst="rect">
            <a:avLst/>
          </a:prstGeom>
          <a:noFill/>
          <a:ln w="12700">
            <a:solidFill>
              <a:prstClr val="black"/>
            </a:solidFill>
          </a:ln>
        </p:spPr>
        <p:txBody>
          <a:bodyPr vert="horz" lIns="86797" tIns="43400" rIns="86797" bIns="43400" rtlCol="0" anchor="ctr"/>
          <a:lstStyle/>
          <a:p>
            <a:endParaRPr lang="en-US"/>
          </a:p>
        </p:txBody>
      </p:sp>
      <p:sp>
        <p:nvSpPr>
          <p:cNvPr id="5" name="Notes Placeholder 4"/>
          <p:cNvSpPr>
            <a:spLocks noGrp="1"/>
          </p:cNvSpPr>
          <p:nvPr>
            <p:ph type="body" sz="quarter" idx="3"/>
          </p:nvPr>
        </p:nvSpPr>
        <p:spPr>
          <a:xfrm>
            <a:off x="688817" y="4758891"/>
            <a:ext cx="5510530" cy="4508421"/>
          </a:xfrm>
          <a:prstGeom prst="rect">
            <a:avLst/>
          </a:prstGeom>
        </p:spPr>
        <p:txBody>
          <a:bodyPr vert="horz" lIns="86797" tIns="43400" rIns="86797" bIns="4340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8" y="9516039"/>
            <a:ext cx="2984870" cy="500938"/>
          </a:xfrm>
          <a:prstGeom prst="rect">
            <a:avLst/>
          </a:prstGeom>
        </p:spPr>
        <p:txBody>
          <a:bodyPr vert="horz" lIns="86797" tIns="43400" rIns="86797" bIns="43400" rtlCol="0" anchor="b"/>
          <a:lstStyle>
            <a:lvl1pPr algn="l">
              <a:defRPr sz="1300"/>
            </a:lvl1pPr>
          </a:lstStyle>
          <a:p>
            <a:endParaRPr lang="en-US"/>
          </a:p>
        </p:txBody>
      </p:sp>
      <p:sp>
        <p:nvSpPr>
          <p:cNvPr id="7" name="Slide Number Placeholder 6"/>
          <p:cNvSpPr>
            <a:spLocks noGrp="1"/>
          </p:cNvSpPr>
          <p:nvPr>
            <p:ph type="sldNum" sz="quarter" idx="5"/>
          </p:nvPr>
        </p:nvSpPr>
        <p:spPr>
          <a:xfrm>
            <a:off x="3901703" y="9516039"/>
            <a:ext cx="2984870" cy="500938"/>
          </a:xfrm>
          <a:prstGeom prst="rect">
            <a:avLst/>
          </a:prstGeom>
        </p:spPr>
        <p:txBody>
          <a:bodyPr vert="horz" lIns="86797" tIns="43400" rIns="86797" bIns="43400" rtlCol="0" anchor="b"/>
          <a:lstStyle>
            <a:lvl1pPr algn="r">
              <a:defRPr sz="1300"/>
            </a:lvl1pPr>
          </a:lstStyle>
          <a:p>
            <a:fld id="{D1D6AAB0-4C9D-49E9-9B2D-52743D497CD6}" type="slidenum">
              <a:rPr lang="en-US" smtClean="0"/>
              <a:t>‹#›</a:t>
            </a:fld>
            <a:endParaRPr lang="en-US"/>
          </a:p>
        </p:txBody>
      </p:sp>
    </p:spTree>
    <p:extLst>
      <p:ext uri="{BB962C8B-B14F-4D97-AF65-F5344CB8AC3E}">
        <p14:creationId xmlns:p14="http://schemas.microsoft.com/office/powerpoint/2010/main" val="1931655612"/>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089332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93895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88485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006751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28940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5267943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6666128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966914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446437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0087152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64355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347107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059754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197182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076846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0442058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38346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4956212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78506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99717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52550"/>
            <a:ext cx="7772400" cy="1102519"/>
          </a:xfrm>
        </p:spPr>
        <p:txBody>
          <a:bodyPr/>
          <a:lstStyle/>
          <a:p>
            <a:r>
              <a:rPr lang="en-US"/>
              <a:t>Click to edit Master title style</a:t>
            </a:r>
          </a:p>
        </p:txBody>
      </p:sp>
      <p:sp>
        <p:nvSpPr>
          <p:cNvPr id="3" name="Subtitle 2"/>
          <p:cNvSpPr>
            <a:spLocks noGrp="1"/>
          </p:cNvSpPr>
          <p:nvPr>
            <p:ph type="subTitle" idx="1"/>
          </p:nvPr>
        </p:nvSpPr>
        <p:spPr>
          <a:xfrm>
            <a:off x="685800" y="2556510"/>
            <a:ext cx="6400800" cy="1314450"/>
          </a:xfrm>
        </p:spPr>
        <p:txBody>
          <a:bodyPr/>
          <a:lstStyle>
            <a:lvl1pPr marL="0" indent="0" algn="l">
              <a:buNone/>
              <a:defRPr>
                <a:solidFill>
                  <a:schemeClr val="tx1">
                    <a:tint val="75000"/>
                  </a:schemeClr>
                </a:solidFill>
              </a:defRPr>
            </a:lvl1pPr>
            <a:lvl2pPr marL="389626" indent="0" algn="ctr">
              <a:buNone/>
              <a:defRPr>
                <a:solidFill>
                  <a:schemeClr val="tx1">
                    <a:tint val="75000"/>
                  </a:schemeClr>
                </a:solidFill>
              </a:defRPr>
            </a:lvl2pPr>
            <a:lvl3pPr marL="779252" indent="0" algn="ctr">
              <a:buNone/>
              <a:defRPr>
                <a:solidFill>
                  <a:schemeClr val="tx1">
                    <a:tint val="75000"/>
                  </a:schemeClr>
                </a:solidFill>
              </a:defRPr>
            </a:lvl3pPr>
            <a:lvl4pPr marL="1168878" indent="0" algn="ctr">
              <a:buNone/>
              <a:defRPr>
                <a:solidFill>
                  <a:schemeClr val="tx1">
                    <a:tint val="75000"/>
                  </a:schemeClr>
                </a:solidFill>
              </a:defRPr>
            </a:lvl4pPr>
            <a:lvl5pPr marL="1558503" indent="0" algn="ctr">
              <a:buNone/>
              <a:defRPr>
                <a:solidFill>
                  <a:schemeClr val="tx1">
                    <a:tint val="75000"/>
                  </a:schemeClr>
                </a:solidFill>
              </a:defRPr>
            </a:lvl5pPr>
            <a:lvl6pPr marL="1948129" indent="0" algn="ctr">
              <a:buNone/>
              <a:defRPr>
                <a:solidFill>
                  <a:schemeClr val="tx1">
                    <a:tint val="75000"/>
                  </a:schemeClr>
                </a:solidFill>
              </a:defRPr>
            </a:lvl6pPr>
            <a:lvl7pPr marL="2337755" indent="0" algn="ctr">
              <a:buNone/>
              <a:defRPr>
                <a:solidFill>
                  <a:schemeClr val="tx1">
                    <a:tint val="75000"/>
                  </a:schemeClr>
                </a:solidFill>
              </a:defRPr>
            </a:lvl7pPr>
            <a:lvl8pPr marL="2727381" indent="0" algn="ctr">
              <a:buNone/>
              <a:defRPr>
                <a:solidFill>
                  <a:schemeClr val="tx1">
                    <a:tint val="75000"/>
                  </a:schemeClr>
                </a:solidFill>
              </a:defRPr>
            </a:lvl8pPr>
            <a:lvl9pPr marL="3117007"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39CA061-1AC1-4EDF-8EEA-D0E453768A71}" type="datetime1">
              <a:rPr lang="en-US" smtClean="0"/>
              <a:t>12/27/2024</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7681484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5D374F-77E6-4B9C-9519-BD9A1FD4F80F}" type="datetime1">
              <a:rPr lang="en-US" smtClean="0"/>
              <a:t>12/27/2024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553200" y="4767265"/>
            <a:ext cx="2133600" cy="273844"/>
          </a:xfrm>
          <a:prstGeom prst="rect">
            <a:avLst/>
          </a:prstGeom>
        </p:spPr>
        <p:txBody>
          <a:bodyPr/>
          <a:lstStyle/>
          <a:p>
            <a:fld id="{8BB49600-CD4F-4766-B822-4021B612F52B}" type="slidenum">
              <a:rPr lang="en-US" smtClean="0"/>
              <a:t>‹#›</a:t>
            </a:fld>
            <a:endParaRPr lang="en-US"/>
          </a:p>
        </p:txBody>
      </p:sp>
    </p:spTree>
    <p:extLst>
      <p:ext uri="{BB962C8B-B14F-4D97-AF65-F5344CB8AC3E}">
        <p14:creationId xmlns:p14="http://schemas.microsoft.com/office/powerpoint/2010/main" val="24674096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EA0553-E3B5-443E-9A9F-ABD9FD07AD2C}" type="datetime1">
              <a:rPr lang="en-US" smtClean="0"/>
              <a:t>12/27/2024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553200" y="4767265"/>
            <a:ext cx="2133600" cy="273844"/>
          </a:xfrm>
          <a:prstGeom prst="rect">
            <a:avLst/>
          </a:prstGeom>
        </p:spPr>
        <p:txBody>
          <a:bodyPr/>
          <a:lstStyle/>
          <a:p>
            <a:fld id="{8BB49600-CD4F-4766-B822-4021B612F52B}" type="slidenum">
              <a:rPr lang="en-US" smtClean="0"/>
              <a:t>‹#›</a:t>
            </a:fld>
            <a:endParaRPr lang="en-US"/>
          </a:p>
        </p:txBody>
      </p:sp>
    </p:spTree>
    <p:extLst>
      <p:ext uri="{BB962C8B-B14F-4D97-AF65-F5344CB8AC3E}">
        <p14:creationId xmlns:p14="http://schemas.microsoft.com/office/powerpoint/2010/main" val="21867194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41FE070-8CCE-44FD-BDE2-AEC50193A088}" type="datetime1">
              <a:rPr lang="en-US" smtClean="0"/>
              <a:t>12/27/2024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6553200" y="4767265"/>
            <a:ext cx="2133600" cy="273844"/>
          </a:xfrm>
          <a:prstGeom prst="rect">
            <a:avLst/>
          </a:prstGeom>
        </p:spPr>
        <p:txBody>
          <a:bodyPr/>
          <a:lstStyle/>
          <a:p>
            <a:fld id="{8BB49600-CD4F-4766-B822-4021B612F52B}" type="slidenum">
              <a:rPr lang="en-US" smtClean="0"/>
              <a:t>‹#›</a:t>
            </a:fld>
            <a:endParaRPr lang="en-US"/>
          </a:p>
        </p:txBody>
      </p:sp>
    </p:spTree>
    <p:extLst>
      <p:ext uri="{BB962C8B-B14F-4D97-AF65-F5344CB8AC3E}">
        <p14:creationId xmlns:p14="http://schemas.microsoft.com/office/powerpoint/2010/main" val="5638587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CF4D55A-D333-4F7E-BDA0-25AD72155EA5}" type="datetime1">
              <a:rPr lang="en-US" smtClean="0"/>
              <a:t>12/27/2024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6553200" y="4767265"/>
            <a:ext cx="2133600" cy="273844"/>
          </a:xfrm>
          <a:prstGeom prst="rect">
            <a:avLst/>
          </a:prstGeom>
        </p:spPr>
        <p:txBody>
          <a:bodyPr/>
          <a:lstStyle/>
          <a:p>
            <a:fld id="{8BB49600-CD4F-4766-B822-4021B612F52B}" type="slidenum">
              <a:rPr lang="en-US" smtClean="0"/>
              <a:t>‹#›</a:t>
            </a:fld>
            <a:endParaRPr lang="en-US"/>
          </a:p>
        </p:txBody>
      </p:sp>
    </p:spTree>
    <p:extLst>
      <p:ext uri="{BB962C8B-B14F-4D97-AF65-F5344CB8AC3E}">
        <p14:creationId xmlns:p14="http://schemas.microsoft.com/office/powerpoint/2010/main" val="2959152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89626" indent="0" algn="ctr">
              <a:buNone/>
              <a:defRPr>
                <a:solidFill>
                  <a:schemeClr val="tx1">
                    <a:tint val="75000"/>
                  </a:schemeClr>
                </a:solidFill>
              </a:defRPr>
            </a:lvl2pPr>
            <a:lvl3pPr marL="779252" indent="0" algn="ctr">
              <a:buNone/>
              <a:defRPr>
                <a:solidFill>
                  <a:schemeClr val="tx1">
                    <a:tint val="75000"/>
                  </a:schemeClr>
                </a:solidFill>
              </a:defRPr>
            </a:lvl3pPr>
            <a:lvl4pPr marL="1168878" indent="0" algn="ctr">
              <a:buNone/>
              <a:defRPr>
                <a:solidFill>
                  <a:schemeClr val="tx1">
                    <a:tint val="75000"/>
                  </a:schemeClr>
                </a:solidFill>
              </a:defRPr>
            </a:lvl4pPr>
            <a:lvl5pPr marL="1558503" indent="0" algn="ctr">
              <a:buNone/>
              <a:defRPr>
                <a:solidFill>
                  <a:schemeClr val="tx1">
                    <a:tint val="75000"/>
                  </a:schemeClr>
                </a:solidFill>
              </a:defRPr>
            </a:lvl5pPr>
            <a:lvl6pPr marL="1948129" indent="0" algn="ctr">
              <a:buNone/>
              <a:defRPr>
                <a:solidFill>
                  <a:schemeClr val="tx1">
                    <a:tint val="75000"/>
                  </a:schemeClr>
                </a:solidFill>
              </a:defRPr>
            </a:lvl6pPr>
            <a:lvl7pPr marL="2337755" indent="0" algn="ctr">
              <a:buNone/>
              <a:defRPr>
                <a:solidFill>
                  <a:schemeClr val="tx1">
                    <a:tint val="75000"/>
                  </a:schemeClr>
                </a:solidFill>
              </a:defRPr>
            </a:lvl7pPr>
            <a:lvl8pPr marL="2727381" indent="0" algn="ctr">
              <a:buNone/>
              <a:defRPr>
                <a:solidFill>
                  <a:schemeClr val="tx1">
                    <a:tint val="75000"/>
                  </a:schemeClr>
                </a:solidFill>
              </a:defRPr>
            </a:lvl8pPr>
            <a:lvl9pPr marL="311700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483869F-3541-4999-8C2A-C34FF14E4EF5}" type="datetime1">
              <a:rPr lang="en-US" smtClean="0"/>
              <a:t>12/27/2024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D911A9-4598-407E-BA3A-D0ACD242C48F}" type="slidenum">
              <a:rPr lang="en-US" smtClean="0"/>
              <a:t>‹#›</a:t>
            </a:fld>
            <a:endParaRPr lang="en-US"/>
          </a:p>
        </p:txBody>
      </p:sp>
    </p:spTree>
    <p:extLst>
      <p:ext uri="{BB962C8B-B14F-4D97-AF65-F5344CB8AC3E}">
        <p14:creationId xmlns:p14="http://schemas.microsoft.com/office/powerpoint/2010/main" val="37069513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FF8C3FC-F13D-442D-9D73-7F1EFE96028B}" type="datetime1">
              <a:rPr lang="en-US" smtClean="0"/>
              <a:t>12/27/2024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D911A9-4598-407E-BA3A-D0ACD242C48F}" type="slidenum">
              <a:rPr lang="en-US" smtClean="0"/>
              <a:t>‹#›</a:t>
            </a:fld>
            <a:endParaRPr lang="en-US"/>
          </a:p>
        </p:txBody>
      </p:sp>
    </p:spTree>
    <p:extLst>
      <p:ext uri="{BB962C8B-B14F-4D97-AF65-F5344CB8AC3E}">
        <p14:creationId xmlns:p14="http://schemas.microsoft.com/office/powerpoint/2010/main" val="2129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7"/>
          </a:xfrm>
        </p:spPr>
        <p:txBody>
          <a:bodyPr anchor="t"/>
          <a:lstStyle>
            <a:lvl1pPr algn="l">
              <a:defRPr sz="34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700">
                <a:solidFill>
                  <a:schemeClr val="tx1">
                    <a:tint val="75000"/>
                  </a:schemeClr>
                </a:solidFill>
              </a:defRPr>
            </a:lvl1pPr>
            <a:lvl2pPr marL="389626" indent="0">
              <a:buNone/>
              <a:defRPr sz="1500">
                <a:solidFill>
                  <a:schemeClr val="tx1">
                    <a:tint val="75000"/>
                  </a:schemeClr>
                </a:solidFill>
              </a:defRPr>
            </a:lvl2pPr>
            <a:lvl3pPr marL="779252" indent="0">
              <a:buNone/>
              <a:defRPr sz="1400">
                <a:solidFill>
                  <a:schemeClr val="tx1">
                    <a:tint val="75000"/>
                  </a:schemeClr>
                </a:solidFill>
              </a:defRPr>
            </a:lvl3pPr>
            <a:lvl4pPr marL="1168878" indent="0">
              <a:buNone/>
              <a:defRPr sz="1200">
                <a:solidFill>
                  <a:schemeClr val="tx1">
                    <a:tint val="75000"/>
                  </a:schemeClr>
                </a:solidFill>
              </a:defRPr>
            </a:lvl4pPr>
            <a:lvl5pPr marL="1558503" indent="0">
              <a:buNone/>
              <a:defRPr sz="1200">
                <a:solidFill>
                  <a:schemeClr val="tx1">
                    <a:tint val="75000"/>
                  </a:schemeClr>
                </a:solidFill>
              </a:defRPr>
            </a:lvl5pPr>
            <a:lvl6pPr marL="1948129" indent="0">
              <a:buNone/>
              <a:defRPr sz="1200">
                <a:solidFill>
                  <a:schemeClr val="tx1">
                    <a:tint val="75000"/>
                  </a:schemeClr>
                </a:solidFill>
              </a:defRPr>
            </a:lvl6pPr>
            <a:lvl7pPr marL="2337755" indent="0">
              <a:buNone/>
              <a:defRPr sz="1200">
                <a:solidFill>
                  <a:schemeClr val="tx1">
                    <a:tint val="75000"/>
                  </a:schemeClr>
                </a:solidFill>
              </a:defRPr>
            </a:lvl7pPr>
            <a:lvl8pPr marL="2727381" indent="0">
              <a:buNone/>
              <a:defRPr sz="1200">
                <a:solidFill>
                  <a:schemeClr val="tx1">
                    <a:tint val="75000"/>
                  </a:schemeClr>
                </a:solidFill>
              </a:defRPr>
            </a:lvl8pPr>
            <a:lvl9pPr marL="3117007"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72E9D5-DE5E-4AE5-BC36-E2F91844BDFE}" type="datetime1">
              <a:rPr lang="en-US" smtClean="0"/>
              <a:t>12/27/2024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D911A9-4598-407E-BA3A-D0ACD242C48F}" type="slidenum">
              <a:rPr lang="en-US" smtClean="0"/>
              <a:t>‹#›</a:t>
            </a:fld>
            <a:endParaRPr lang="en-US"/>
          </a:p>
        </p:txBody>
      </p:sp>
    </p:spTree>
    <p:extLst>
      <p:ext uri="{BB962C8B-B14F-4D97-AF65-F5344CB8AC3E}">
        <p14:creationId xmlns:p14="http://schemas.microsoft.com/office/powerpoint/2010/main" val="24170519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400"/>
            </a:lvl1pPr>
            <a:lvl2pPr>
              <a:defRPr sz="2000"/>
            </a:lvl2pPr>
            <a:lvl3pPr>
              <a:defRPr sz="17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400"/>
            </a:lvl1pPr>
            <a:lvl2pPr>
              <a:defRPr sz="2000"/>
            </a:lvl2pPr>
            <a:lvl3pPr>
              <a:defRPr sz="17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BC73319-3DBE-462C-88BB-C173140E5A17}" type="datetime1">
              <a:rPr lang="en-US" smtClean="0"/>
              <a:t>12/27/2024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D911A9-4598-407E-BA3A-D0ACD242C48F}" type="slidenum">
              <a:rPr lang="en-US" smtClean="0"/>
              <a:t>‹#›</a:t>
            </a:fld>
            <a:endParaRPr lang="en-US"/>
          </a:p>
        </p:txBody>
      </p:sp>
    </p:spTree>
    <p:extLst>
      <p:ext uri="{BB962C8B-B14F-4D97-AF65-F5344CB8AC3E}">
        <p14:creationId xmlns:p14="http://schemas.microsoft.com/office/powerpoint/2010/main" val="2529026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000" b="1"/>
            </a:lvl1pPr>
            <a:lvl2pPr marL="389626" indent="0">
              <a:buNone/>
              <a:defRPr sz="1700" b="1"/>
            </a:lvl2pPr>
            <a:lvl3pPr marL="779252" indent="0">
              <a:buNone/>
              <a:defRPr sz="1500" b="1"/>
            </a:lvl3pPr>
            <a:lvl4pPr marL="1168878" indent="0">
              <a:buNone/>
              <a:defRPr sz="1400" b="1"/>
            </a:lvl4pPr>
            <a:lvl5pPr marL="1558503" indent="0">
              <a:buNone/>
              <a:defRPr sz="1400" b="1"/>
            </a:lvl5pPr>
            <a:lvl6pPr marL="1948129" indent="0">
              <a:buNone/>
              <a:defRPr sz="1400" b="1"/>
            </a:lvl6pPr>
            <a:lvl7pPr marL="2337755" indent="0">
              <a:buNone/>
              <a:defRPr sz="1400" b="1"/>
            </a:lvl7pPr>
            <a:lvl8pPr marL="2727381" indent="0">
              <a:buNone/>
              <a:defRPr sz="1400" b="1"/>
            </a:lvl8pPr>
            <a:lvl9pPr marL="3117007" indent="0">
              <a:buNone/>
              <a:defRPr sz="14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000"/>
            </a:lvl1pPr>
            <a:lvl2pPr>
              <a:defRPr sz="1700"/>
            </a:lvl2pPr>
            <a:lvl3pPr>
              <a:defRPr sz="15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000" b="1"/>
            </a:lvl1pPr>
            <a:lvl2pPr marL="389626" indent="0">
              <a:buNone/>
              <a:defRPr sz="1700" b="1"/>
            </a:lvl2pPr>
            <a:lvl3pPr marL="779252" indent="0">
              <a:buNone/>
              <a:defRPr sz="1500" b="1"/>
            </a:lvl3pPr>
            <a:lvl4pPr marL="1168878" indent="0">
              <a:buNone/>
              <a:defRPr sz="1400" b="1"/>
            </a:lvl4pPr>
            <a:lvl5pPr marL="1558503" indent="0">
              <a:buNone/>
              <a:defRPr sz="1400" b="1"/>
            </a:lvl5pPr>
            <a:lvl6pPr marL="1948129" indent="0">
              <a:buNone/>
              <a:defRPr sz="1400" b="1"/>
            </a:lvl6pPr>
            <a:lvl7pPr marL="2337755" indent="0">
              <a:buNone/>
              <a:defRPr sz="1400" b="1"/>
            </a:lvl7pPr>
            <a:lvl8pPr marL="2727381" indent="0">
              <a:buNone/>
              <a:defRPr sz="1400" b="1"/>
            </a:lvl8pPr>
            <a:lvl9pPr marL="3117007" indent="0">
              <a:buNone/>
              <a:defRPr sz="1400" b="1"/>
            </a:lvl9pPr>
          </a:lstStyle>
          <a:p>
            <a:pPr lvl="0"/>
            <a:r>
              <a:rPr lang="en-US"/>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000"/>
            </a:lvl1pPr>
            <a:lvl2pPr>
              <a:defRPr sz="1700"/>
            </a:lvl2pPr>
            <a:lvl3pPr>
              <a:defRPr sz="15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0DDC62C-D1D8-497C-8B7F-E4C32836CF7B}" type="datetime1">
              <a:rPr lang="en-US" smtClean="0"/>
              <a:t>12/27/2024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5D911A9-4598-407E-BA3A-D0ACD242C48F}" type="slidenum">
              <a:rPr lang="en-US" smtClean="0"/>
              <a:t>‹#›</a:t>
            </a:fld>
            <a:endParaRPr lang="en-US"/>
          </a:p>
        </p:txBody>
      </p:sp>
    </p:spTree>
    <p:extLst>
      <p:ext uri="{BB962C8B-B14F-4D97-AF65-F5344CB8AC3E}">
        <p14:creationId xmlns:p14="http://schemas.microsoft.com/office/powerpoint/2010/main" val="12161909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96CE059-5BF4-4F98-A4D8-E9E5842B1B0F}" type="datetime1">
              <a:rPr lang="en-US" smtClean="0"/>
              <a:t>12/27/2024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5D911A9-4598-407E-BA3A-D0ACD242C48F}" type="slidenum">
              <a:rPr lang="en-US" smtClean="0"/>
              <a:t>‹#›</a:t>
            </a:fld>
            <a:endParaRPr lang="en-US"/>
          </a:p>
        </p:txBody>
      </p:sp>
    </p:spTree>
    <p:extLst>
      <p:ext uri="{BB962C8B-B14F-4D97-AF65-F5344CB8AC3E}">
        <p14:creationId xmlns:p14="http://schemas.microsoft.com/office/powerpoint/2010/main" val="3251629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9EA7E8-0A18-42DD-93C2-8BBC6F23A7C5}" type="datetime1">
              <a:rPr lang="en-US" smtClean="0"/>
              <a:t>12/27/2024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934200" y="4857750"/>
            <a:ext cx="2133600" cy="273844"/>
          </a:xfrm>
          <a:prstGeom prst="rect">
            <a:avLst/>
          </a:prstGeom>
        </p:spPr>
        <p:txBody>
          <a:bodyPr/>
          <a:lstStyle>
            <a:lvl1pPr algn="r">
              <a:defRPr/>
            </a:lvl1pPr>
          </a:lstStyle>
          <a:p>
            <a:fld id="{8BB49600-CD4F-4766-B822-4021B612F52B}" type="slidenum">
              <a:rPr lang="en-US" smtClean="0"/>
              <a:pPr/>
              <a:t>‹#›</a:t>
            </a:fld>
            <a:endParaRPr lang="en-US"/>
          </a:p>
          <a:p>
            <a:endParaRPr lang="en-US"/>
          </a:p>
        </p:txBody>
      </p:sp>
    </p:spTree>
    <p:extLst>
      <p:ext uri="{BB962C8B-B14F-4D97-AF65-F5344CB8AC3E}">
        <p14:creationId xmlns:p14="http://schemas.microsoft.com/office/powerpoint/2010/main" val="276263243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BC131E-13D4-4226-BFB2-7D764642FCAD}" type="datetime1">
              <a:rPr lang="en-US" smtClean="0"/>
              <a:t>12/27/2024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5D911A9-4598-407E-BA3A-D0ACD242C48F}" type="slidenum">
              <a:rPr lang="en-US" smtClean="0"/>
              <a:t>‹#›</a:t>
            </a:fld>
            <a:endParaRPr lang="en-US"/>
          </a:p>
        </p:txBody>
      </p:sp>
    </p:spTree>
    <p:extLst>
      <p:ext uri="{BB962C8B-B14F-4D97-AF65-F5344CB8AC3E}">
        <p14:creationId xmlns:p14="http://schemas.microsoft.com/office/powerpoint/2010/main" val="1658503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8"/>
            <a:ext cx="3008313" cy="871538"/>
          </a:xfrm>
        </p:spPr>
        <p:txBody>
          <a:bodyPr anchor="b"/>
          <a:lstStyle>
            <a:lvl1pPr algn="l">
              <a:defRPr sz="1700" b="1"/>
            </a:lvl1pPr>
          </a:lstStyle>
          <a:p>
            <a:r>
              <a:rPr lang="en-US"/>
              <a:t>Click to edit Master title style</a:t>
            </a:r>
          </a:p>
        </p:txBody>
      </p:sp>
      <p:sp>
        <p:nvSpPr>
          <p:cNvPr id="3" name="Content Placeholder 2"/>
          <p:cNvSpPr>
            <a:spLocks noGrp="1"/>
          </p:cNvSpPr>
          <p:nvPr>
            <p:ph idx="1"/>
          </p:nvPr>
        </p:nvSpPr>
        <p:spPr>
          <a:xfrm>
            <a:off x="3575051" y="204789"/>
            <a:ext cx="5111750" cy="4389835"/>
          </a:xfrm>
        </p:spPr>
        <p:txBody>
          <a:bodyPr/>
          <a:lstStyle>
            <a:lvl1pPr>
              <a:defRPr sz="2700"/>
            </a:lvl1pPr>
            <a:lvl2pPr>
              <a:defRPr sz="2400"/>
            </a:lvl2pPr>
            <a:lvl3pPr>
              <a:defRPr sz="200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076327"/>
            <a:ext cx="3008313" cy="3518297"/>
          </a:xfrm>
        </p:spPr>
        <p:txBody>
          <a:bodyPr/>
          <a:lstStyle>
            <a:lvl1pPr marL="0" indent="0">
              <a:buNone/>
              <a:defRPr sz="1200"/>
            </a:lvl1pPr>
            <a:lvl2pPr marL="389626" indent="0">
              <a:buNone/>
              <a:defRPr sz="1000"/>
            </a:lvl2pPr>
            <a:lvl3pPr marL="779252" indent="0">
              <a:buNone/>
              <a:defRPr sz="900"/>
            </a:lvl3pPr>
            <a:lvl4pPr marL="1168878" indent="0">
              <a:buNone/>
              <a:defRPr sz="800"/>
            </a:lvl4pPr>
            <a:lvl5pPr marL="1558503" indent="0">
              <a:buNone/>
              <a:defRPr sz="800"/>
            </a:lvl5pPr>
            <a:lvl6pPr marL="1948129" indent="0">
              <a:buNone/>
              <a:defRPr sz="800"/>
            </a:lvl6pPr>
            <a:lvl7pPr marL="2337755" indent="0">
              <a:buNone/>
              <a:defRPr sz="800"/>
            </a:lvl7pPr>
            <a:lvl8pPr marL="2727381" indent="0">
              <a:buNone/>
              <a:defRPr sz="800"/>
            </a:lvl8pPr>
            <a:lvl9pPr marL="3117007" indent="0">
              <a:buNone/>
              <a:defRPr sz="800"/>
            </a:lvl9pPr>
          </a:lstStyle>
          <a:p>
            <a:pPr lvl="0"/>
            <a:r>
              <a:rPr lang="en-US"/>
              <a:t>Click to edit Master text styles</a:t>
            </a:r>
          </a:p>
        </p:txBody>
      </p:sp>
      <p:sp>
        <p:nvSpPr>
          <p:cNvPr id="5" name="Date Placeholder 4"/>
          <p:cNvSpPr>
            <a:spLocks noGrp="1"/>
          </p:cNvSpPr>
          <p:nvPr>
            <p:ph type="dt" sz="half" idx="10"/>
          </p:nvPr>
        </p:nvSpPr>
        <p:spPr/>
        <p:txBody>
          <a:bodyPr/>
          <a:lstStyle/>
          <a:p>
            <a:fld id="{B042E12C-9305-4E2F-90AA-04BB9CD2705B}" type="datetime1">
              <a:rPr lang="en-US" smtClean="0"/>
              <a:t>12/27/2024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D911A9-4598-407E-BA3A-D0ACD242C48F}" type="slidenum">
              <a:rPr lang="en-US" smtClean="0"/>
              <a:t>‹#›</a:t>
            </a:fld>
            <a:endParaRPr lang="en-US"/>
          </a:p>
        </p:txBody>
      </p:sp>
    </p:spTree>
    <p:extLst>
      <p:ext uri="{BB962C8B-B14F-4D97-AF65-F5344CB8AC3E}">
        <p14:creationId xmlns:p14="http://schemas.microsoft.com/office/powerpoint/2010/main" val="15171900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7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700"/>
            </a:lvl1pPr>
            <a:lvl2pPr marL="389626" indent="0">
              <a:buNone/>
              <a:defRPr sz="2400"/>
            </a:lvl2pPr>
            <a:lvl3pPr marL="779252" indent="0">
              <a:buNone/>
              <a:defRPr sz="2000"/>
            </a:lvl3pPr>
            <a:lvl4pPr marL="1168878" indent="0">
              <a:buNone/>
              <a:defRPr sz="1700"/>
            </a:lvl4pPr>
            <a:lvl5pPr marL="1558503" indent="0">
              <a:buNone/>
              <a:defRPr sz="1700"/>
            </a:lvl5pPr>
            <a:lvl6pPr marL="1948129" indent="0">
              <a:buNone/>
              <a:defRPr sz="1700"/>
            </a:lvl6pPr>
            <a:lvl7pPr marL="2337755" indent="0">
              <a:buNone/>
              <a:defRPr sz="1700"/>
            </a:lvl7pPr>
            <a:lvl8pPr marL="2727381" indent="0">
              <a:buNone/>
              <a:defRPr sz="1700"/>
            </a:lvl8pPr>
            <a:lvl9pPr marL="3117007" indent="0">
              <a:buNone/>
              <a:defRPr sz="17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200"/>
            </a:lvl1pPr>
            <a:lvl2pPr marL="389626" indent="0">
              <a:buNone/>
              <a:defRPr sz="1000"/>
            </a:lvl2pPr>
            <a:lvl3pPr marL="779252" indent="0">
              <a:buNone/>
              <a:defRPr sz="900"/>
            </a:lvl3pPr>
            <a:lvl4pPr marL="1168878" indent="0">
              <a:buNone/>
              <a:defRPr sz="800"/>
            </a:lvl4pPr>
            <a:lvl5pPr marL="1558503" indent="0">
              <a:buNone/>
              <a:defRPr sz="800"/>
            </a:lvl5pPr>
            <a:lvl6pPr marL="1948129" indent="0">
              <a:buNone/>
              <a:defRPr sz="800"/>
            </a:lvl6pPr>
            <a:lvl7pPr marL="2337755" indent="0">
              <a:buNone/>
              <a:defRPr sz="800"/>
            </a:lvl7pPr>
            <a:lvl8pPr marL="2727381" indent="0">
              <a:buNone/>
              <a:defRPr sz="800"/>
            </a:lvl8pPr>
            <a:lvl9pPr marL="3117007" indent="0">
              <a:buNone/>
              <a:defRPr sz="800"/>
            </a:lvl9pPr>
          </a:lstStyle>
          <a:p>
            <a:pPr lvl="0"/>
            <a:r>
              <a:rPr lang="en-US"/>
              <a:t>Click to edit Master text styles</a:t>
            </a:r>
          </a:p>
        </p:txBody>
      </p:sp>
      <p:sp>
        <p:nvSpPr>
          <p:cNvPr id="5" name="Date Placeholder 4"/>
          <p:cNvSpPr>
            <a:spLocks noGrp="1"/>
          </p:cNvSpPr>
          <p:nvPr>
            <p:ph type="dt" sz="half" idx="10"/>
          </p:nvPr>
        </p:nvSpPr>
        <p:spPr/>
        <p:txBody>
          <a:bodyPr/>
          <a:lstStyle/>
          <a:p>
            <a:fld id="{A71FAD4A-7D89-4496-B69F-EB87A7D80451}" type="datetime1">
              <a:rPr lang="en-US" smtClean="0"/>
              <a:t>12/27/2024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5D911A9-4598-407E-BA3A-D0ACD242C48F}" type="slidenum">
              <a:rPr lang="en-US" smtClean="0"/>
              <a:t>‹#›</a:t>
            </a:fld>
            <a:endParaRPr lang="en-US"/>
          </a:p>
        </p:txBody>
      </p:sp>
    </p:spTree>
    <p:extLst>
      <p:ext uri="{BB962C8B-B14F-4D97-AF65-F5344CB8AC3E}">
        <p14:creationId xmlns:p14="http://schemas.microsoft.com/office/powerpoint/2010/main" val="4848450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1A118-2879-4D21-9CF0-365C56D3EBB6}" type="datetime1">
              <a:rPr lang="en-US" smtClean="0"/>
              <a:t>12/27/2024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D911A9-4598-407E-BA3A-D0ACD242C48F}" type="slidenum">
              <a:rPr lang="en-US" smtClean="0"/>
              <a:t>‹#›</a:t>
            </a:fld>
            <a:endParaRPr lang="en-US"/>
          </a:p>
        </p:txBody>
      </p:sp>
    </p:spTree>
    <p:extLst>
      <p:ext uri="{BB962C8B-B14F-4D97-AF65-F5344CB8AC3E}">
        <p14:creationId xmlns:p14="http://schemas.microsoft.com/office/powerpoint/2010/main" val="167215509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EBFD71F-1234-4986-916A-A1AA8C2F32D1}" type="datetime1">
              <a:rPr lang="en-US" smtClean="0"/>
              <a:t>12/27/2024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5D911A9-4598-407E-BA3A-D0ACD242C48F}" type="slidenum">
              <a:rPr lang="en-US" smtClean="0"/>
              <a:t>‹#›</a:t>
            </a:fld>
            <a:endParaRPr lang="en-US"/>
          </a:p>
        </p:txBody>
      </p:sp>
    </p:spTree>
    <p:extLst>
      <p:ext uri="{BB962C8B-B14F-4D97-AF65-F5344CB8AC3E}">
        <p14:creationId xmlns:p14="http://schemas.microsoft.com/office/powerpoint/2010/main" val="382422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7"/>
          </a:xfrm>
        </p:spPr>
        <p:txBody>
          <a:bodyPr anchor="t"/>
          <a:lstStyle>
            <a:lvl1pPr algn="l">
              <a:defRPr sz="34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700">
                <a:solidFill>
                  <a:schemeClr val="tx1">
                    <a:tint val="75000"/>
                  </a:schemeClr>
                </a:solidFill>
              </a:defRPr>
            </a:lvl1pPr>
            <a:lvl2pPr marL="389626" indent="0">
              <a:buNone/>
              <a:defRPr sz="1500">
                <a:solidFill>
                  <a:schemeClr val="tx1">
                    <a:tint val="75000"/>
                  </a:schemeClr>
                </a:solidFill>
              </a:defRPr>
            </a:lvl2pPr>
            <a:lvl3pPr marL="779252" indent="0">
              <a:buNone/>
              <a:defRPr sz="1400">
                <a:solidFill>
                  <a:schemeClr val="tx1">
                    <a:tint val="75000"/>
                  </a:schemeClr>
                </a:solidFill>
              </a:defRPr>
            </a:lvl3pPr>
            <a:lvl4pPr marL="1168878" indent="0">
              <a:buNone/>
              <a:defRPr sz="1200">
                <a:solidFill>
                  <a:schemeClr val="tx1">
                    <a:tint val="75000"/>
                  </a:schemeClr>
                </a:solidFill>
              </a:defRPr>
            </a:lvl4pPr>
            <a:lvl5pPr marL="1558503" indent="0">
              <a:buNone/>
              <a:defRPr sz="1200">
                <a:solidFill>
                  <a:schemeClr val="tx1">
                    <a:tint val="75000"/>
                  </a:schemeClr>
                </a:solidFill>
              </a:defRPr>
            </a:lvl5pPr>
            <a:lvl6pPr marL="1948129" indent="0">
              <a:buNone/>
              <a:defRPr sz="1200">
                <a:solidFill>
                  <a:schemeClr val="tx1">
                    <a:tint val="75000"/>
                  </a:schemeClr>
                </a:solidFill>
              </a:defRPr>
            </a:lvl6pPr>
            <a:lvl7pPr marL="2337755" indent="0">
              <a:buNone/>
              <a:defRPr sz="1200">
                <a:solidFill>
                  <a:schemeClr val="tx1">
                    <a:tint val="75000"/>
                  </a:schemeClr>
                </a:solidFill>
              </a:defRPr>
            </a:lvl7pPr>
            <a:lvl8pPr marL="2727381" indent="0">
              <a:buNone/>
              <a:defRPr sz="1200">
                <a:solidFill>
                  <a:schemeClr val="tx1">
                    <a:tint val="75000"/>
                  </a:schemeClr>
                </a:solidFill>
              </a:defRPr>
            </a:lvl8pPr>
            <a:lvl9pPr marL="3117007"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73300DC-57CC-45F4-B8E8-676A782AF87E}" type="datetime1">
              <a:rPr lang="en-US" smtClean="0"/>
              <a:t>12/27/2024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934200" y="4846569"/>
            <a:ext cx="2133600" cy="273844"/>
          </a:xfrm>
          <a:prstGeom prst="rect">
            <a:avLst/>
          </a:prstGeom>
        </p:spPr>
        <p:txBody>
          <a:bodyPr/>
          <a:lstStyle/>
          <a:p>
            <a:fld id="{8BB49600-CD4F-4766-B822-4021B612F52B}" type="slidenum">
              <a:rPr lang="en-US" smtClean="0"/>
              <a:t>‹#›</a:t>
            </a:fld>
            <a:endParaRPr lang="en-US"/>
          </a:p>
        </p:txBody>
      </p:sp>
    </p:spTree>
    <p:extLst>
      <p:ext uri="{BB962C8B-B14F-4D97-AF65-F5344CB8AC3E}">
        <p14:creationId xmlns:p14="http://schemas.microsoft.com/office/powerpoint/2010/main" val="2193519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400"/>
            </a:lvl1pPr>
            <a:lvl2pPr>
              <a:defRPr sz="2000"/>
            </a:lvl2pPr>
            <a:lvl3pPr>
              <a:defRPr sz="17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400"/>
            </a:lvl1pPr>
            <a:lvl2pPr>
              <a:defRPr sz="2000"/>
            </a:lvl2pPr>
            <a:lvl3pPr>
              <a:defRPr sz="17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313F513-D54F-4516-9D63-BD43CB36197A}" type="datetime1">
              <a:rPr lang="en-US" smtClean="0"/>
              <a:t>12/27/2024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6553200" y="4767265"/>
            <a:ext cx="2133600" cy="273844"/>
          </a:xfrm>
          <a:prstGeom prst="rect">
            <a:avLst/>
          </a:prstGeom>
        </p:spPr>
        <p:txBody>
          <a:bodyPr/>
          <a:lstStyle/>
          <a:p>
            <a:fld id="{8BB49600-CD4F-4766-B822-4021B612F52B}" type="slidenum">
              <a:rPr lang="en-US" smtClean="0"/>
              <a:t>‹#›</a:t>
            </a:fld>
            <a:endParaRPr lang="en-US"/>
          </a:p>
        </p:txBody>
      </p:sp>
    </p:spTree>
    <p:extLst>
      <p:ext uri="{BB962C8B-B14F-4D97-AF65-F5344CB8AC3E}">
        <p14:creationId xmlns:p14="http://schemas.microsoft.com/office/powerpoint/2010/main" val="2057494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000" b="1"/>
            </a:lvl1pPr>
            <a:lvl2pPr marL="389626" indent="0">
              <a:buNone/>
              <a:defRPr sz="1700" b="1"/>
            </a:lvl2pPr>
            <a:lvl3pPr marL="779252" indent="0">
              <a:buNone/>
              <a:defRPr sz="1500" b="1"/>
            </a:lvl3pPr>
            <a:lvl4pPr marL="1168878" indent="0">
              <a:buNone/>
              <a:defRPr sz="1400" b="1"/>
            </a:lvl4pPr>
            <a:lvl5pPr marL="1558503" indent="0">
              <a:buNone/>
              <a:defRPr sz="1400" b="1"/>
            </a:lvl5pPr>
            <a:lvl6pPr marL="1948129" indent="0">
              <a:buNone/>
              <a:defRPr sz="1400" b="1"/>
            </a:lvl6pPr>
            <a:lvl7pPr marL="2337755" indent="0">
              <a:buNone/>
              <a:defRPr sz="1400" b="1"/>
            </a:lvl7pPr>
            <a:lvl8pPr marL="2727381" indent="0">
              <a:buNone/>
              <a:defRPr sz="1400" b="1"/>
            </a:lvl8pPr>
            <a:lvl9pPr marL="3117007" indent="0">
              <a:buNone/>
              <a:defRPr sz="1400" b="1"/>
            </a:lvl9pPr>
          </a:lstStyle>
          <a:p>
            <a:pPr lvl="0"/>
            <a:r>
              <a:rPr lang="en-US"/>
              <a:t>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000"/>
            </a:lvl1pPr>
            <a:lvl2pPr>
              <a:defRPr sz="1700"/>
            </a:lvl2pPr>
            <a:lvl3pPr>
              <a:defRPr sz="15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8" y="1151335"/>
            <a:ext cx="4041775" cy="479822"/>
          </a:xfrm>
        </p:spPr>
        <p:txBody>
          <a:bodyPr anchor="b"/>
          <a:lstStyle>
            <a:lvl1pPr marL="0" indent="0">
              <a:buNone/>
              <a:defRPr sz="2000" b="1"/>
            </a:lvl1pPr>
            <a:lvl2pPr marL="389626" indent="0">
              <a:buNone/>
              <a:defRPr sz="1700" b="1"/>
            </a:lvl2pPr>
            <a:lvl3pPr marL="779252" indent="0">
              <a:buNone/>
              <a:defRPr sz="1500" b="1"/>
            </a:lvl3pPr>
            <a:lvl4pPr marL="1168878" indent="0">
              <a:buNone/>
              <a:defRPr sz="1400" b="1"/>
            </a:lvl4pPr>
            <a:lvl5pPr marL="1558503" indent="0">
              <a:buNone/>
              <a:defRPr sz="1400" b="1"/>
            </a:lvl5pPr>
            <a:lvl6pPr marL="1948129" indent="0">
              <a:buNone/>
              <a:defRPr sz="1400" b="1"/>
            </a:lvl6pPr>
            <a:lvl7pPr marL="2337755" indent="0">
              <a:buNone/>
              <a:defRPr sz="1400" b="1"/>
            </a:lvl7pPr>
            <a:lvl8pPr marL="2727381" indent="0">
              <a:buNone/>
              <a:defRPr sz="1400" b="1"/>
            </a:lvl8pPr>
            <a:lvl9pPr marL="3117007" indent="0">
              <a:buNone/>
              <a:defRPr sz="1400" b="1"/>
            </a:lvl9pPr>
          </a:lstStyle>
          <a:p>
            <a:pPr lvl="0"/>
            <a:r>
              <a:rPr lang="en-US"/>
              <a:t>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000"/>
            </a:lvl1pPr>
            <a:lvl2pPr>
              <a:defRPr sz="1700"/>
            </a:lvl2pPr>
            <a:lvl3pPr>
              <a:defRPr sz="15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DEA4137-BF9D-41A0-A47F-5B313B6C2710}" type="datetime1">
              <a:rPr lang="en-US" smtClean="0"/>
              <a:t>12/27/2024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6553200" y="4767265"/>
            <a:ext cx="2133600" cy="273844"/>
          </a:xfrm>
          <a:prstGeom prst="rect">
            <a:avLst/>
          </a:prstGeom>
        </p:spPr>
        <p:txBody>
          <a:bodyPr/>
          <a:lstStyle/>
          <a:p>
            <a:fld id="{8BB49600-CD4F-4766-B822-4021B612F52B}" type="slidenum">
              <a:rPr lang="en-US" smtClean="0"/>
              <a:t>‹#›</a:t>
            </a:fld>
            <a:endParaRPr lang="en-US"/>
          </a:p>
        </p:txBody>
      </p:sp>
    </p:spTree>
    <p:extLst>
      <p:ext uri="{BB962C8B-B14F-4D97-AF65-F5344CB8AC3E}">
        <p14:creationId xmlns:p14="http://schemas.microsoft.com/office/powerpoint/2010/main" val="3000324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7E6F736-A5D8-4582-A156-7A2D2B7034B6}" type="datetime1">
              <a:rPr lang="en-US" smtClean="0"/>
              <a:t>12/27/2024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6553200" y="4767265"/>
            <a:ext cx="2133600" cy="273844"/>
          </a:xfrm>
          <a:prstGeom prst="rect">
            <a:avLst/>
          </a:prstGeom>
        </p:spPr>
        <p:txBody>
          <a:bodyPr/>
          <a:lstStyle/>
          <a:p>
            <a:fld id="{8BB49600-CD4F-4766-B822-4021B612F52B}" type="slidenum">
              <a:rPr lang="en-US" smtClean="0"/>
              <a:t>‹#›</a:t>
            </a:fld>
            <a:endParaRPr lang="en-US"/>
          </a:p>
        </p:txBody>
      </p:sp>
    </p:spTree>
    <p:extLst>
      <p:ext uri="{BB962C8B-B14F-4D97-AF65-F5344CB8AC3E}">
        <p14:creationId xmlns:p14="http://schemas.microsoft.com/office/powerpoint/2010/main" val="21342935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699C0C-566B-4281-83F5-4CB75B90EE30}" type="datetime1">
              <a:rPr lang="en-US" smtClean="0"/>
              <a:t>12/27/2024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6553200" y="4767265"/>
            <a:ext cx="2133600" cy="273844"/>
          </a:xfrm>
          <a:prstGeom prst="rect">
            <a:avLst/>
          </a:prstGeom>
        </p:spPr>
        <p:txBody>
          <a:bodyPr/>
          <a:lstStyle/>
          <a:p>
            <a:fld id="{8BB49600-CD4F-4766-B822-4021B612F52B}" type="slidenum">
              <a:rPr lang="en-US" smtClean="0"/>
              <a:t>‹#›</a:t>
            </a:fld>
            <a:endParaRPr lang="en-US"/>
          </a:p>
        </p:txBody>
      </p:sp>
    </p:spTree>
    <p:extLst>
      <p:ext uri="{BB962C8B-B14F-4D97-AF65-F5344CB8AC3E}">
        <p14:creationId xmlns:p14="http://schemas.microsoft.com/office/powerpoint/2010/main" val="3176191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8"/>
            <a:ext cx="3008313" cy="871538"/>
          </a:xfrm>
        </p:spPr>
        <p:txBody>
          <a:bodyPr anchor="b"/>
          <a:lstStyle>
            <a:lvl1pPr algn="l">
              <a:defRPr sz="1700" b="1"/>
            </a:lvl1pPr>
          </a:lstStyle>
          <a:p>
            <a:r>
              <a:rPr lang="en-US"/>
              <a:t>Click to edit Master title style</a:t>
            </a:r>
          </a:p>
        </p:txBody>
      </p:sp>
      <p:sp>
        <p:nvSpPr>
          <p:cNvPr id="3" name="Content Placeholder 2"/>
          <p:cNvSpPr>
            <a:spLocks noGrp="1"/>
          </p:cNvSpPr>
          <p:nvPr>
            <p:ph idx="1"/>
          </p:nvPr>
        </p:nvSpPr>
        <p:spPr>
          <a:xfrm>
            <a:off x="3575051" y="204789"/>
            <a:ext cx="5111750" cy="4389835"/>
          </a:xfrm>
        </p:spPr>
        <p:txBody>
          <a:bodyPr/>
          <a:lstStyle>
            <a:lvl1pPr>
              <a:defRPr sz="2700"/>
            </a:lvl1pPr>
            <a:lvl2pPr>
              <a:defRPr sz="2400"/>
            </a:lvl2pPr>
            <a:lvl3pPr>
              <a:defRPr sz="2000"/>
            </a:lvl3pPr>
            <a:lvl4pPr>
              <a:defRPr sz="1700"/>
            </a:lvl4pPr>
            <a:lvl5pPr>
              <a:defRPr sz="1700"/>
            </a:lvl5pPr>
            <a:lvl6pPr>
              <a:defRPr sz="1700"/>
            </a:lvl6pPr>
            <a:lvl7pPr>
              <a:defRPr sz="1700"/>
            </a:lvl7pPr>
            <a:lvl8pPr>
              <a:defRPr sz="1700"/>
            </a:lvl8pPr>
            <a:lvl9pPr>
              <a:defRPr sz="1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076327"/>
            <a:ext cx="3008313" cy="3518297"/>
          </a:xfrm>
        </p:spPr>
        <p:txBody>
          <a:bodyPr/>
          <a:lstStyle>
            <a:lvl1pPr marL="0" indent="0">
              <a:buNone/>
              <a:defRPr sz="1200"/>
            </a:lvl1pPr>
            <a:lvl2pPr marL="389626" indent="0">
              <a:buNone/>
              <a:defRPr sz="1000"/>
            </a:lvl2pPr>
            <a:lvl3pPr marL="779252" indent="0">
              <a:buNone/>
              <a:defRPr sz="900"/>
            </a:lvl3pPr>
            <a:lvl4pPr marL="1168878" indent="0">
              <a:buNone/>
              <a:defRPr sz="800"/>
            </a:lvl4pPr>
            <a:lvl5pPr marL="1558503" indent="0">
              <a:buNone/>
              <a:defRPr sz="800"/>
            </a:lvl5pPr>
            <a:lvl6pPr marL="1948129" indent="0">
              <a:buNone/>
              <a:defRPr sz="800"/>
            </a:lvl6pPr>
            <a:lvl7pPr marL="2337755" indent="0">
              <a:buNone/>
              <a:defRPr sz="800"/>
            </a:lvl7pPr>
            <a:lvl8pPr marL="2727381" indent="0">
              <a:buNone/>
              <a:defRPr sz="800"/>
            </a:lvl8pPr>
            <a:lvl9pPr marL="3117007" indent="0">
              <a:buNone/>
              <a:defRPr sz="800"/>
            </a:lvl9pPr>
          </a:lstStyle>
          <a:p>
            <a:pPr lvl="0"/>
            <a:r>
              <a:rPr lang="en-US"/>
              <a:t>Edit Master text styles</a:t>
            </a:r>
          </a:p>
        </p:txBody>
      </p:sp>
      <p:sp>
        <p:nvSpPr>
          <p:cNvPr id="5" name="Date Placeholder 4"/>
          <p:cNvSpPr>
            <a:spLocks noGrp="1"/>
          </p:cNvSpPr>
          <p:nvPr>
            <p:ph type="dt" sz="half" idx="10"/>
          </p:nvPr>
        </p:nvSpPr>
        <p:spPr/>
        <p:txBody>
          <a:bodyPr/>
          <a:lstStyle/>
          <a:p>
            <a:fld id="{B2799512-4F84-4705-A92C-64B466873487}" type="datetime1">
              <a:rPr lang="en-US" smtClean="0"/>
              <a:t>12/27/2024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6553200" y="4767265"/>
            <a:ext cx="2133600" cy="273844"/>
          </a:xfrm>
          <a:prstGeom prst="rect">
            <a:avLst/>
          </a:prstGeom>
        </p:spPr>
        <p:txBody>
          <a:bodyPr/>
          <a:lstStyle/>
          <a:p>
            <a:fld id="{8BB49600-CD4F-4766-B822-4021B612F52B}" type="slidenum">
              <a:rPr lang="en-US" smtClean="0"/>
              <a:t>‹#›</a:t>
            </a:fld>
            <a:endParaRPr lang="en-US"/>
          </a:p>
        </p:txBody>
      </p:sp>
    </p:spTree>
    <p:extLst>
      <p:ext uri="{BB962C8B-B14F-4D97-AF65-F5344CB8AC3E}">
        <p14:creationId xmlns:p14="http://schemas.microsoft.com/office/powerpoint/2010/main" val="1740597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7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700"/>
            </a:lvl1pPr>
            <a:lvl2pPr marL="389626" indent="0">
              <a:buNone/>
              <a:defRPr sz="2400"/>
            </a:lvl2pPr>
            <a:lvl3pPr marL="779252" indent="0">
              <a:buNone/>
              <a:defRPr sz="2000"/>
            </a:lvl3pPr>
            <a:lvl4pPr marL="1168878" indent="0">
              <a:buNone/>
              <a:defRPr sz="1700"/>
            </a:lvl4pPr>
            <a:lvl5pPr marL="1558503" indent="0">
              <a:buNone/>
              <a:defRPr sz="1700"/>
            </a:lvl5pPr>
            <a:lvl6pPr marL="1948129" indent="0">
              <a:buNone/>
              <a:defRPr sz="1700"/>
            </a:lvl6pPr>
            <a:lvl7pPr marL="2337755" indent="0">
              <a:buNone/>
              <a:defRPr sz="1700"/>
            </a:lvl7pPr>
            <a:lvl8pPr marL="2727381" indent="0">
              <a:buNone/>
              <a:defRPr sz="1700"/>
            </a:lvl8pPr>
            <a:lvl9pPr marL="3117007" indent="0">
              <a:buNone/>
              <a:defRPr sz="1700"/>
            </a:lvl9pPr>
          </a:lstStyle>
          <a:p>
            <a:r>
              <a:rPr lang="en-US"/>
              <a:t>Click icon to add picture</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200"/>
            </a:lvl1pPr>
            <a:lvl2pPr marL="389626" indent="0">
              <a:buNone/>
              <a:defRPr sz="1000"/>
            </a:lvl2pPr>
            <a:lvl3pPr marL="779252" indent="0">
              <a:buNone/>
              <a:defRPr sz="900"/>
            </a:lvl3pPr>
            <a:lvl4pPr marL="1168878" indent="0">
              <a:buNone/>
              <a:defRPr sz="800"/>
            </a:lvl4pPr>
            <a:lvl5pPr marL="1558503" indent="0">
              <a:buNone/>
              <a:defRPr sz="800"/>
            </a:lvl5pPr>
            <a:lvl6pPr marL="1948129" indent="0">
              <a:buNone/>
              <a:defRPr sz="800"/>
            </a:lvl6pPr>
            <a:lvl7pPr marL="2337755" indent="0">
              <a:buNone/>
              <a:defRPr sz="800"/>
            </a:lvl7pPr>
            <a:lvl8pPr marL="2727381" indent="0">
              <a:buNone/>
              <a:defRPr sz="800"/>
            </a:lvl8pPr>
            <a:lvl9pPr marL="3117007" indent="0">
              <a:buNone/>
              <a:defRPr sz="800"/>
            </a:lvl9pPr>
          </a:lstStyle>
          <a:p>
            <a:pPr lvl="0"/>
            <a:r>
              <a:rPr lang="en-US"/>
              <a:t>Edit Master text styles</a:t>
            </a:r>
          </a:p>
        </p:txBody>
      </p:sp>
      <p:sp>
        <p:nvSpPr>
          <p:cNvPr id="5" name="Date Placeholder 4"/>
          <p:cNvSpPr>
            <a:spLocks noGrp="1"/>
          </p:cNvSpPr>
          <p:nvPr>
            <p:ph type="dt" sz="half" idx="10"/>
          </p:nvPr>
        </p:nvSpPr>
        <p:spPr/>
        <p:txBody>
          <a:bodyPr/>
          <a:lstStyle/>
          <a:p>
            <a:fld id="{916C2608-8CA6-4B0C-88AF-FA99F196F5F3}" type="datetime1">
              <a:rPr lang="en-US" smtClean="0"/>
              <a:t>12/27/2024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6553200" y="4767265"/>
            <a:ext cx="2133600" cy="273844"/>
          </a:xfrm>
          <a:prstGeom prst="rect">
            <a:avLst/>
          </a:prstGeom>
        </p:spPr>
        <p:txBody>
          <a:bodyPr/>
          <a:lstStyle/>
          <a:p>
            <a:fld id="{8BB49600-CD4F-4766-B822-4021B612F52B}" type="slidenum">
              <a:rPr lang="en-US" smtClean="0"/>
              <a:t>‹#›</a:t>
            </a:fld>
            <a:endParaRPr lang="en-US"/>
          </a:p>
        </p:txBody>
      </p:sp>
    </p:spTree>
    <p:extLst>
      <p:ext uri="{BB962C8B-B14F-4D97-AF65-F5344CB8AC3E}">
        <p14:creationId xmlns:p14="http://schemas.microsoft.com/office/powerpoint/2010/main" val="3907630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1.pn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24200" y="34290"/>
            <a:ext cx="5257800" cy="708660"/>
          </a:xfrm>
          <a:prstGeom prst="rect">
            <a:avLst/>
          </a:prstGeom>
        </p:spPr>
        <p:txBody>
          <a:bodyPr vert="horz" lIns="77925" tIns="38963" rIns="77925" bIns="38963"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200151"/>
            <a:ext cx="8229600" cy="3394472"/>
          </a:xfrm>
          <a:prstGeom prst="rect">
            <a:avLst/>
          </a:prstGeom>
        </p:spPr>
        <p:txBody>
          <a:bodyPr vert="horz" lIns="77925" tIns="38963" rIns="77925" bIns="38963"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4767265"/>
            <a:ext cx="2133600" cy="273844"/>
          </a:xfrm>
          <a:prstGeom prst="rect">
            <a:avLst/>
          </a:prstGeom>
        </p:spPr>
        <p:txBody>
          <a:bodyPr vert="horz" lIns="77925" tIns="38963" rIns="77925" bIns="38963" rtlCol="0" anchor="ctr"/>
          <a:lstStyle>
            <a:lvl1pPr algn="l">
              <a:defRPr sz="1000">
                <a:solidFill>
                  <a:schemeClr val="tx1">
                    <a:tint val="75000"/>
                  </a:schemeClr>
                </a:solidFill>
              </a:defRPr>
            </a:lvl1pPr>
          </a:lstStyle>
          <a:p>
            <a:fld id="{91B8F175-4C65-49E8-870B-70A1D3833264}" type="datetime1">
              <a:rPr lang="en-US" smtClean="0"/>
              <a:t>12/27/2024</a:t>
            </a:fld>
            <a:endParaRPr lang="en-US"/>
          </a:p>
        </p:txBody>
      </p:sp>
      <p:sp>
        <p:nvSpPr>
          <p:cNvPr id="5" name="Footer Placeholder 4"/>
          <p:cNvSpPr>
            <a:spLocks noGrp="1"/>
          </p:cNvSpPr>
          <p:nvPr>
            <p:ph type="ftr" sz="quarter" idx="3"/>
          </p:nvPr>
        </p:nvSpPr>
        <p:spPr>
          <a:xfrm>
            <a:off x="3124200" y="4767265"/>
            <a:ext cx="2895600" cy="273844"/>
          </a:xfrm>
          <a:prstGeom prst="rect">
            <a:avLst/>
          </a:prstGeom>
        </p:spPr>
        <p:txBody>
          <a:bodyPr vert="horz" lIns="77925" tIns="38963" rIns="77925" bIns="38963" rtlCol="0" anchor="ctr"/>
          <a:lstStyle>
            <a:lvl1pPr algn="ctr">
              <a:defRPr sz="10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6934200" y="4857750"/>
            <a:ext cx="2133600" cy="228600"/>
          </a:xfrm>
          <a:prstGeom prst="rect">
            <a:avLst/>
          </a:prstGeom>
        </p:spPr>
        <p:txBody>
          <a:bodyPr/>
          <a:lstStyle>
            <a:lvl1pPr algn="r">
              <a:defRPr sz="1400" b="1">
                <a:solidFill>
                  <a:schemeClr val="bg1"/>
                </a:solidFill>
                <a:latin typeface="Montserrat" pitchFamily="2" charset="0"/>
              </a:defRPr>
            </a:lvl1pPr>
          </a:lstStyle>
          <a:p>
            <a:r>
              <a:rPr lang="en-US"/>
              <a:t>01</a:t>
            </a:r>
          </a:p>
        </p:txBody>
      </p:sp>
    </p:spTree>
    <p:extLst>
      <p:ext uri="{BB962C8B-B14F-4D97-AF65-F5344CB8AC3E}">
        <p14:creationId xmlns:p14="http://schemas.microsoft.com/office/powerpoint/2010/main" val="13003790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p:titleStyle>
    <p:bodyStyle>
      <a:lvl1pPr marL="292219" indent="-292219" algn="l" defTabSz="779252" rtl="0" eaLnBrk="1" latinLnBrk="0" hangingPunct="1">
        <a:spcBef>
          <a:spcPct val="20000"/>
        </a:spcBef>
        <a:buFont typeface="Arial" pitchFamily="34" charset="0"/>
        <a:buChar char="•"/>
        <a:defRPr sz="2700" kern="1200">
          <a:solidFill>
            <a:schemeClr val="tx1"/>
          </a:solidFill>
          <a:latin typeface="+mn-lt"/>
          <a:ea typeface="+mn-ea"/>
          <a:cs typeface="+mn-cs"/>
        </a:defRPr>
      </a:lvl1pPr>
      <a:lvl2pPr marL="633142" indent="-243516" algn="l" defTabSz="779252"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974065" indent="-194813" algn="l" defTabSz="779252"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363690"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4pPr>
      <a:lvl5pPr marL="1753316"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5pPr>
      <a:lvl6pPr marL="2142942"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6pPr>
      <a:lvl7pPr marL="2532568"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7pPr>
      <a:lvl8pPr marL="2922194"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8pPr>
      <a:lvl9pPr marL="3311820"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9pPr>
    </p:bodyStyle>
    <p:otherStyle>
      <a:defPPr>
        <a:defRPr lang="en-US"/>
      </a:defPPr>
      <a:lvl1pPr marL="0" algn="l" defTabSz="779252" rtl="0" eaLnBrk="1" latinLnBrk="0" hangingPunct="1">
        <a:defRPr sz="1500" kern="1200">
          <a:solidFill>
            <a:schemeClr val="tx1"/>
          </a:solidFill>
          <a:latin typeface="+mn-lt"/>
          <a:ea typeface="+mn-ea"/>
          <a:cs typeface="+mn-cs"/>
        </a:defRPr>
      </a:lvl1pPr>
      <a:lvl2pPr marL="389626" algn="l" defTabSz="779252" rtl="0" eaLnBrk="1" latinLnBrk="0" hangingPunct="1">
        <a:defRPr sz="1500" kern="1200">
          <a:solidFill>
            <a:schemeClr val="tx1"/>
          </a:solidFill>
          <a:latin typeface="+mn-lt"/>
          <a:ea typeface="+mn-ea"/>
          <a:cs typeface="+mn-cs"/>
        </a:defRPr>
      </a:lvl2pPr>
      <a:lvl3pPr marL="779252" algn="l" defTabSz="779252" rtl="0" eaLnBrk="1" latinLnBrk="0" hangingPunct="1">
        <a:defRPr sz="1500" kern="1200">
          <a:solidFill>
            <a:schemeClr val="tx1"/>
          </a:solidFill>
          <a:latin typeface="+mn-lt"/>
          <a:ea typeface="+mn-ea"/>
          <a:cs typeface="+mn-cs"/>
        </a:defRPr>
      </a:lvl3pPr>
      <a:lvl4pPr marL="1168878" algn="l" defTabSz="779252" rtl="0" eaLnBrk="1" latinLnBrk="0" hangingPunct="1">
        <a:defRPr sz="1500" kern="1200">
          <a:solidFill>
            <a:schemeClr val="tx1"/>
          </a:solidFill>
          <a:latin typeface="+mn-lt"/>
          <a:ea typeface="+mn-ea"/>
          <a:cs typeface="+mn-cs"/>
        </a:defRPr>
      </a:lvl4pPr>
      <a:lvl5pPr marL="1558503" algn="l" defTabSz="779252" rtl="0" eaLnBrk="1" latinLnBrk="0" hangingPunct="1">
        <a:defRPr sz="1500" kern="1200">
          <a:solidFill>
            <a:schemeClr val="tx1"/>
          </a:solidFill>
          <a:latin typeface="+mn-lt"/>
          <a:ea typeface="+mn-ea"/>
          <a:cs typeface="+mn-cs"/>
        </a:defRPr>
      </a:lvl5pPr>
      <a:lvl6pPr marL="1948129" algn="l" defTabSz="779252" rtl="0" eaLnBrk="1" latinLnBrk="0" hangingPunct="1">
        <a:defRPr sz="1500" kern="1200">
          <a:solidFill>
            <a:schemeClr val="tx1"/>
          </a:solidFill>
          <a:latin typeface="+mn-lt"/>
          <a:ea typeface="+mn-ea"/>
          <a:cs typeface="+mn-cs"/>
        </a:defRPr>
      </a:lvl6pPr>
      <a:lvl7pPr marL="2337755" algn="l" defTabSz="779252" rtl="0" eaLnBrk="1" latinLnBrk="0" hangingPunct="1">
        <a:defRPr sz="1500" kern="1200">
          <a:solidFill>
            <a:schemeClr val="tx1"/>
          </a:solidFill>
          <a:latin typeface="+mn-lt"/>
          <a:ea typeface="+mn-ea"/>
          <a:cs typeface="+mn-cs"/>
        </a:defRPr>
      </a:lvl7pPr>
      <a:lvl8pPr marL="2727381" algn="l" defTabSz="779252" rtl="0" eaLnBrk="1" latinLnBrk="0" hangingPunct="1">
        <a:defRPr sz="1500" kern="1200">
          <a:solidFill>
            <a:schemeClr val="tx1"/>
          </a:solidFill>
          <a:latin typeface="+mn-lt"/>
          <a:ea typeface="+mn-ea"/>
          <a:cs typeface="+mn-cs"/>
        </a:defRPr>
      </a:lvl8pPr>
      <a:lvl9pPr marL="3117007" algn="l" defTabSz="779252" rtl="0" eaLnBrk="1" latinLnBrk="0" hangingPunct="1">
        <a:defRPr sz="15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77925" tIns="38963" rIns="77925" bIns="38963"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77925" tIns="38963" rIns="77925" bIns="38963"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5"/>
            <a:ext cx="2133600" cy="273844"/>
          </a:xfrm>
          <a:prstGeom prst="rect">
            <a:avLst/>
          </a:prstGeom>
        </p:spPr>
        <p:txBody>
          <a:bodyPr vert="horz" lIns="77925" tIns="38963" rIns="77925" bIns="38963" rtlCol="0" anchor="ctr"/>
          <a:lstStyle>
            <a:lvl1pPr algn="l">
              <a:defRPr sz="1000">
                <a:solidFill>
                  <a:schemeClr val="tx1">
                    <a:tint val="75000"/>
                  </a:schemeClr>
                </a:solidFill>
              </a:defRPr>
            </a:lvl1pPr>
          </a:lstStyle>
          <a:p>
            <a:fld id="{B0F9D342-4E97-4AF6-947F-4CE566FF42CD}" type="datetime1">
              <a:rPr lang="en-US" smtClean="0"/>
              <a:t>12/27/2024</a:t>
            </a:fld>
            <a:endParaRPr lang="en-US"/>
          </a:p>
        </p:txBody>
      </p:sp>
      <p:sp>
        <p:nvSpPr>
          <p:cNvPr id="5" name="Footer Placeholder 4"/>
          <p:cNvSpPr>
            <a:spLocks noGrp="1"/>
          </p:cNvSpPr>
          <p:nvPr>
            <p:ph type="ftr" sz="quarter" idx="3"/>
          </p:nvPr>
        </p:nvSpPr>
        <p:spPr>
          <a:xfrm>
            <a:off x="3124200" y="4767265"/>
            <a:ext cx="2895600" cy="273844"/>
          </a:xfrm>
          <a:prstGeom prst="rect">
            <a:avLst/>
          </a:prstGeom>
        </p:spPr>
        <p:txBody>
          <a:bodyPr vert="horz" lIns="77925" tIns="38963" rIns="77925" bIns="38963" rtlCol="0" anchor="ctr"/>
          <a:lstStyle>
            <a:lvl1pPr algn="ct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5"/>
            <a:ext cx="2133600" cy="273844"/>
          </a:xfrm>
          <a:prstGeom prst="rect">
            <a:avLst/>
          </a:prstGeom>
        </p:spPr>
        <p:txBody>
          <a:bodyPr vert="horz" lIns="77925" tIns="38963" rIns="77925" bIns="38963" rtlCol="0" anchor="ctr"/>
          <a:lstStyle>
            <a:lvl1pPr algn="r">
              <a:defRPr sz="1000">
                <a:solidFill>
                  <a:schemeClr val="tx1">
                    <a:tint val="75000"/>
                  </a:schemeClr>
                </a:solidFill>
              </a:defRPr>
            </a:lvl1pPr>
          </a:lstStyle>
          <a:p>
            <a:fld id="{15D911A9-4598-407E-BA3A-D0ACD242C48F}" type="slidenum">
              <a:rPr lang="en-US" smtClean="0"/>
              <a:t>‹#›</a:t>
            </a:fld>
            <a:endParaRPr lang="en-US"/>
          </a:p>
        </p:txBody>
      </p:sp>
    </p:spTree>
    <p:extLst>
      <p:ext uri="{BB962C8B-B14F-4D97-AF65-F5344CB8AC3E}">
        <p14:creationId xmlns:p14="http://schemas.microsoft.com/office/powerpoint/2010/main" val="3452801510"/>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hdr="0" ftr="0" dt="0"/>
  <p:txStyles>
    <p:titleStyle>
      <a:lvl1pPr algn="ctr" defTabSz="779252" rtl="0" eaLnBrk="1" latinLnBrk="0" hangingPunct="1">
        <a:spcBef>
          <a:spcPct val="0"/>
        </a:spcBef>
        <a:buNone/>
        <a:defRPr sz="3700" kern="1200">
          <a:solidFill>
            <a:schemeClr val="tx1"/>
          </a:solidFill>
          <a:latin typeface="+mj-lt"/>
          <a:ea typeface="+mj-ea"/>
          <a:cs typeface="+mj-cs"/>
        </a:defRPr>
      </a:lvl1pPr>
    </p:titleStyle>
    <p:bodyStyle>
      <a:lvl1pPr marL="292219" indent="-292219" algn="l" defTabSz="779252" rtl="0" eaLnBrk="1" latinLnBrk="0" hangingPunct="1">
        <a:spcBef>
          <a:spcPct val="20000"/>
        </a:spcBef>
        <a:buFont typeface="Arial" pitchFamily="34" charset="0"/>
        <a:buChar char="•"/>
        <a:defRPr sz="2700" kern="1200">
          <a:solidFill>
            <a:schemeClr val="tx1"/>
          </a:solidFill>
          <a:latin typeface="+mn-lt"/>
          <a:ea typeface="+mn-ea"/>
          <a:cs typeface="+mn-cs"/>
        </a:defRPr>
      </a:lvl1pPr>
      <a:lvl2pPr marL="633142" indent="-243516" algn="l" defTabSz="779252"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974065" indent="-194813" algn="l" defTabSz="779252"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363690"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4pPr>
      <a:lvl5pPr marL="1753316"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5pPr>
      <a:lvl6pPr marL="2142942"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6pPr>
      <a:lvl7pPr marL="2532568"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7pPr>
      <a:lvl8pPr marL="2922194"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8pPr>
      <a:lvl9pPr marL="3311820" indent="-194813" algn="l" defTabSz="779252" rtl="0" eaLnBrk="1" latinLnBrk="0" hangingPunct="1">
        <a:spcBef>
          <a:spcPct val="20000"/>
        </a:spcBef>
        <a:buFont typeface="Arial" pitchFamily="34" charset="0"/>
        <a:buChar char="•"/>
        <a:defRPr sz="1700" kern="1200">
          <a:solidFill>
            <a:schemeClr val="tx1"/>
          </a:solidFill>
          <a:latin typeface="+mn-lt"/>
          <a:ea typeface="+mn-ea"/>
          <a:cs typeface="+mn-cs"/>
        </a:defRPr>
      </a:lvl9pPr>
    </p:bodyStyle>
    <p:otherStyle>
      <a:defPPr>
        <a:defRPr lang="en-US"/>
      </a:defPPr>
      <a:lvl1pPr marL="0" algn="l" defTabSz="779252" rtl="0" eaLnBrk="1" latinLnBrk="0" hangingPunct="1">
        <a:defRPr sz="1500" kern="1200">
          <a:solidFill>
            <a:schemeClr val="tx1"/>
          </a:solidFill>
          <a:latin typeface="+mn-lt"/>
          <a:ea typeface="+mn-ea"/>
          <a:cs typeface="+mn-cs"/>
        </a:defRPr>
      </a:lvl1pPr>
      <a:lvl2pPr marL="389626" algn="l" defTabSz="779252" rtl="0" eaLnBrk="1" latinLnBrk="0" hangingPunct="1">
        <a:defRPr sz="1500" kern="1200">
          <a:solidFill>
            <a:schemeClr val="tx1"/>
          </a:solidFill>
          <a:latin typeface="+mn-lt"/>
          <a:ea typeface="+mn-ea"/>
          <a:cs typeface="+mn-cs"/>
        </a:defRPr>
      </a:lvl2pPr>
      <a:lvl3pPr marL="779252" algn="l" defTabSz="779252" rtl="0" eaLnBrk="1" latinLnBrk="0" hangingPunct="1">
        <a:defRPr sz="1500" kern="1200">
          <a:solidFill>
            <a:schemeClr val="tx1"/>
          </a:solidFill>
          <a:latin typeface="+mn-lt"/>
          <a:ea typeface="+mn-ea"/>
          <a:cs typeface="+mn-cs"/>
        </a:defRPr>
      </a:lvl3pPr>
      <a:lvl4pPr marL="1168878" algn="l" defTabSz="779252" rtl="0" eaLnBrk="1" latinLnBrk="0" hangingPunct="1">
        <a:defRPr sz="1500" kern="1200">
          <a:solidFill>
            <a:schemeClr val="tx1"/>
          </a:solidFill>
          <a:latin typeface="+mn-lt"/>
          <a:ea typeface="+mn-ea"/>
          <a:cs typeface="+mn-cs"/>
        </a:defRPr>
      </a:lvl4pPr>
      <a:lvl5pPr marL="1558503" algn="l" defTabSz="779252" rtl="0" eaLnBrk="1" latinLnBrk="0" hangingPunct="1">
        <a:defRPr sz="1500" kern="1200">
          <a:solidFill>
            <a:schemeClr val="tx1"/>
          </a:solidFill>
          <a:latin typeface="+mn-lt"/>
          <a:ea typeface="+mn-ea"/>
          <a:cs typeface="+mn-cs"/>
        </a:defRPr>
      </a:lvl5pPr>
      <a:lvl6pPr marL="1948129" algn="l" defTabSz="779252" rtl="0" eaLnBrk="1" latinLnBrk="0" hangingPunct="1">
        <a:defRPr sz="1500" kern="1200">
          <a:solidFill>
            <a:schemeClr val="tx1"/>
          </a:solidFill>
          <a:latin typeface="+mn-lt"/>
          <a:ea typeface="+mn-ea"/>
          <a:cs typeface="+mn-cs"/>
        </a:defRPr>
      </a:lvl6pPr>
      <a:lvl7pPr marL="2337755" algn="l" defTabSz="779252" rtl="0" eaLnBrk="1" latinLnBrk="0" hangingPunct="1">
        <a:defRPr sz="1500" kern="1200">
          <a:solidFill>
            <a:schemeClr val="tx1"/>
          </a:solidFill>
          <a:latin typeface="+mn-lt"/>
          <a:ea typeface="+mn-ea"/>
          <a:cs typeface="+mn-cs"/>
        </a:defRPr>
      </a:lvl7pPr>
      <a:lvl8pPr marL="2727381" algn="l" defTabSz="779252" rtl="0" eaLnBrk="1" latinLnBrk="0" hangingPunct="1">
        <a:defRPr sz="1500" kern="1200">
          <a:solidFill>
            <a:schemeClr val="tx1"/>
          </a:solidFill>
          <a:latin typeface="+mn-lt"/>
          <a:ea typeface="+mn-ea"/>
          <a:cs typeface="+mn-cs"/>
        </a:defRPr>
      </a:lvl8pPr>
      <a:lvl9pPr marL="3117007" algn="l" defTabSz="779252"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idx="4294967295"/>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a:bodyPr>
          <a:lstStyle/>
          <a:p>
            <a:pPr algn="l" eaLnBrk="1" hangingPunct="1"/>
            <a:r>
              <a:rPr lang="en-US" altLang="vi-VN" sz="2100" b="1" smtClean="0">
                <a:solidFill>
                  <a:srgbClr val="FF0000"/>
                </a:solidFill>
              </a:rPr>
              <a:t>TỔNG QUAN DỰ ÁN</a:t>
            </a:r>
            <a:endParaRPr lang="en-US" altLang="vi-VN" sz="2100" b="1">
              <a:solidFill>
                <a:srgbClr val="FF0000"/>
              </a:solidFill>
            </a:endParaRPr>
          </a:p>
        </p:txBody>
      </p:sp>
      <p:sp>
        <p:nvSpPr>
          <p:cNvPr id="4" name="AutoShape 3">
            <a:hlinkClick r:id="" action="ppaction://hlinkshowjump?jump=nextslide"/>
          </p:cNvPr>
          <p:cNvSpPr>
            <a:spLocks noChangeArrowheads="1"/>
          </p:cNvSpPr>
          <p:nvPr/>
        </p:nvSpPr>
        <p:spPr bwMode="auto">
          <a:xfrm>
            <a:off x="990600" y="1581150"/>
            <a:ext cx="18288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TÊN DỰ ÁN</a:t>
            </a:r>
            <a:endParaRPr lang="en-US" sz="2400" b="1">
              <a:solidFill>
                <a:srgbClr val="0033CC"/>
              </a:solidFill>
            </a:endParaRPr>
          </a:p>
        </p:txBody>
      </p:sp>
      <p:sp>
        <p:nvSpPr>
          <p:cNvPr id="6" name="Oval 7"/>
          <p:cNvSpPr>
            <a:spLocks noChangeArrowheads="1"/>
          </p:cNvSpPr>
          <p:nvPr/>
        </p:nvSpPr>
        <p:spPr bwMode="auto">
          <a:xfrm>
            <a:off x="304800" y="15811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1</a:t>
            </a:r>
            <a:endParaRPr lang="vi-VN" sz="2400" b="1">
              <a:solidFill>
                <a:srgbClr val="0033CC"/>
              </a:solidFill>
            </a:endParaRPr>
          </a:p>
        </p:txBody>
      </p:sp>
      <p:sp>
        <p:nvSpPr>
          <p:cNvPr id="9" name="AutoShape 3">
            <a:hlinkClick r:id="" action="ppaction://hlinkshowjump?jump=nextslide"/>
          </p:cNvPr>
          <p:cNvSpPr>
            <a:spLocks noChangeArrowheads="1"/>
          </p:cNvSpPr>
          <p:nvPr/>
        </p:nvSpPr>
        <p:spPr bwMode="auto">
          <a:xfrm>
            <a:off x="990600" y="3257550"/>
            <a:ext cx="27432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THIẾT KẾ DATABASE</a:t>
            </a:r>
            <a:endParaRPr lang="en-US" sz="2400" b="1">
              <a:solidFill>
                <a:srgbClr val="0033CC"/>
              </a:solidFill>
            </a:endParaRPr>
          </a:p>
        </p:txBody>
      </p:sp>
      <p:sp>
        <p:nvSpPr>
          <p:cNvPr id="10" name="Oval 9"/>
          <p:cNvSpPr>
            <a:spLocks noChangeArrowheads="1"/>
          </p:cNvSpPr>
          <p:nvPr/>
        </p:nvSpPr>
        <p:spPr bwMode="auto">
          <a:xfrm>
            <a:off x="304800" y="32575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3</a:t>
            </a:r>
            <a:endParaRPr lang="vi-VN" sz="2400" b="1">
              <a:solidFill>
                <a:srgbClr val="0033CC"/>
              </a:solidFill>
            </a:endParaRPr>
          </a:p>
        </p:txBody>
      </p:sp>
      <p:sp>
        <p:nvSpPr>
          <p:cNvPr id="13" name="AutoShape 3">
            <a:hlinkClick r:id="" action="ppaction://hlinkshowjump?jump=nextslide"/>
          </p:cNvPr>
          <p:cNvSpPr>
            <a:spLocks noChangeArrowheads="1"/>
          </p:cNvSpPr>
          <p:nvPr/>
        </p:nvSpPr>
        <p:spPr bwMode="auto">
          <a:xfrm>
            <a:off x="5867400" y="1581150"/>
            <a:ext cx="29718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ƯU VÀ NHƯỢC ĐIỂM</a:t>
            </a:r>
            <a:endParaRPr lang="en-US" sz="2400" b="1">
              <a:solidFill>
                <a:srgbClr val="0033CC"/>
              </a:solidFill>
            </a:endParaRPr>
          </a:p>
        </p:txBody>
      </p:sp>
      <p:sp>
        <p:nvSpPr>
          <p:cNvPr id="14" name="Oval 7"/>
          <p:cNvSpPr>
            <a:spLocks noChangeArrowheads="1"/>
          </p:cNvSpPr>
          <p:nvPr/>
        </p:nvSpPr>
        <p:spPr bwMode="auto">
          <a:xfrm>
            <a:off x="5181600" y="15811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4</a:t>
            </a:r>
            <a:endParaRPr lang="vi-VN" sz="2400" b="1">
              <a:solidFill>
                <a:srgbClr val="0033CC"/>
              </a:solidFill>
            </a:endParaRPr>
          </a:p>
        </p:txBody>
      </p:sp>
      <p:sp>
        <p:nvSpPr>
          <p:cNvPr id="15" name="AutoShape 3">
            <a:hlinkClick r:id="" action="ppaction://hlinkshowjump?jump=nextslide"/>
          </p:cNvPr>
          <p:cNvSpPr>
            <a:spLocks noChangeArrowheads="1"/>
          </p:cNvSpPr>
          <p:nvPr/>
        </p:nvSpPr>
        <p:spPr bwMode="auto">
          <a:xfrm>
            <a:off x="5867400" y="2419350"/>
            <a:ext cx="29718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HƯỚNG PHÁT TRIỂN</a:t>
            </a:r>
            <a:endParaRPr lang="en-US" sz="2400" b="1">
              <a:solidFill>
                <a:srgbClr val="0033CC"/>
              </a:solidFill>
            </a:endParaRPr>
          </a:p>
        </p:txBody>
      </p:sp>
      <p:sp>
        <p:nvSpPr>
          <p:cNvPr id="16" name="Oval 7"/>
          <p:cNvSpPr>
            <a:spLocks noChangeArrowheads="1"/>
          </p:cNvSpPr>
          <p:nvPr/>
        </p:nvSpPr>
        <p:spPr bwMode="auto">
          <a:xfrm>
            <a:off x="5181600" y="24193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5</a:t>
            </a:r>
            <a:endParaRPr lang="vi-VN" sz="2400" b="1">
              <a:solidFill>
                <a:srgbClr val="0033CC"/>
              </a:solidFill>
            </a:endParaRPr>
          </a:p>
        </p:txBody>
      </p:sp>
      <p:sp>
        <p:nvSpPr>
          <p:cNvPr id="17" name="AutoShape 3">
            <a:hlinkClick r:id="" action="ppaction://hlinkshowjump?jump=nextslide"/>
          </p:cNvPr>
          <p:cNvSpPr>
            <a:spLocks noChangeArrowheads="1"/>
          </p:cNvSpPr>
          <p:nvPr/>
        </p:nvSpPr>
        <p:spPr bwMode="auto">
          <a:xfrm>
            <a:off x="5867400" y="3257550"/>
            <a:ext cx="29718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DEMO PHẦN MỀM</a:t>
            </a:r>
            <a:endParaRPr lang="en-US" sz="2400" b="1">
              <a:solidFill>
                <a:srgbClr val="0033CC"/>
              </a:solidFill>
            </a:endParaRPr>
          </a:p>
        </p:txBody>
      </p:sp>
      <p:sp>
        <p:nvSpPr>
          <p:cNvPr id="18" name="Oval 7"/>
          <p:cNvSpPr>
            <a:spLocks noChangeArrowheads="1"/>
          </p:cNvSpPr>
          <p:nvPr/>
        </p:nvSpPr>
        <p:spPr bwMode="auto">
          <a:xfrm>
            <a:off x="5181600" y="32575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6</a:t>
            </a:r>
            <a:endParaRPr lang="vi-VN" sz="2400" b="1">
              <a:solidFill>
                <a:srgbClr val="0033CC"/>
              </a:solidFill>
            </a:endParaRPr>
          </a:p>
        </p:txBody>
      </p:sp>
      <p:sp>
        <p:nvSpPr>
          <p:cNvPr id="19" name="AutoShape 3">
            <a:hlinkClick r:id="" action="ppaction://hlinkshowjump?jump=nextslide"/>
          </p:cNvPr>
          <p:cNvSpPr>
            <a:spLocks noChangeArrowheads="1"/>
          </p:cNvSpPr>
          <p:nvPr/>
        </p:nvSpPr>
        <p:spPr bwMode="auto">
          <a:xfrm>
            <a:off x="990600" y="2419350"/>
            <a:ext cx="32766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MÔ TẢ CHI TIẾT DỰ ÁN</a:t>
            </a:r>
            <a:endParaRPr lang="en-US" sz="2400" b="1">
              <a:solidFill>
                <a:srgbClr val="0033CC"/>
              </a:solidFill>
            </a:endParaRPr>
          </a:p>
        </p:txBody>
      </p:sp>
      <p:sp>
        <p:nvSpPr>
          <p:cNvPr id="20" name="Oval 19"/>
          <p:cNvSpPr>
            <a:spLocks noChangeArrowheads="1"/>
          </p:cNvSpPr>
          <p:nvPr/>
        </p:nvSpPr>
        <p:spPr bwMode="auto">
          <a:xfrm>
            <a:off x="304800" y="24193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2</a:t>
            </a:r>
            <a:endParaRPr lang="vi-VN" sz="2400" b="1">
              <a:solidFill>
                <a:srgbClr val="0033CC"/>
              </a:solidFill>
            </a:endParaRPr>
          </a:p>
        </p:txBody>
      </p:sp>
    </p:spTree>
    <p:extLst>
      <p:ext uri="{BB962C8B-B14F-4D97-AF65-F5344CB8AC3E}">
        <p14:creationId xmlns:p14="http://schemas.microsoft.com/office/powerpoint/2010/main" val="93187964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3">
            <a:hlinkClick r:id="" action="ppaction://hlinkshowjump?jump=nextslide"/>
          </p:cNvPr>
          <p:cNvSpPr>
            <a:spLocks noChangeArrowheads="1"/>
          </p:cNvSpPr>
          <p:nvPr/>
        </p:nvSpPr>
        <p:spPr bwMode="auto">
          <a:xfrm>
            <a:off x="838200" y="895350"/>
            <a:ext cx="28956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HƯỚNG PHÁT TRIỂN</a:t>
            </a:r>
            <a:endParaRPr lang="en-US" sz="2400" b="1">
              <a:solidFill>
                <a:srgbClr val="0033CC"/>
              </a:solidFill>
            </a:endParaRPr>
          </a:p>
        </p:txBody>
      </p:sp>
      <p:sp>
        <p:nvSpPr>
          <p:cNvPr id="6" name="Oval 7"/>
          <p:cNvSpPr>
            <a:spLocks noChangeArrowheads="1"/>
          </p:cNvSpPr>
          <p:nvPr/>
        </p:nvSpPr>
        <p:spPr bwMode="auto">
          <a:xfrm>
            <a:off x="152400" y="8953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5</a:t>
            </a:r>
            <a:endParaRPr lang="vi-VN" sz="2400" b="1">
              <a:solidFill>
                <a:srgbClr val="0033CC"/>
              </a:solidFill>
            </a:endParaRPr>
          </a:p>
        </p:txBody>
      </p:sp>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sp>
        <p:nvSpPr>
          <p:cNvPr id="7" name="Rectangle 6"/>
          <p:cNvSpPr/>
          <p:nvPr/>
        </p:nvSpPr>
        <p:spPr>
          <a:xfrm>
            <a:off x="-228600" y="1657350"/>
            <a:ext cx="8991600" cy="1581972"/>
          </a:xfrm>
          <a:prstGeom prst="rect">
            <a:avLst/>
          </a:prstGeom>
        </p:spPr>
        <p:txBody>
          <a:bodyPr wrap="square">
            <a:spAutoFit/>
          </a:bodyPr>
          <a:lstStyle/>
          <a:p>
            <a:pPr lvl="1">
              <a:lnSpc>
                <a:spcPct val="110000"/>
              </a:lnSpc>
            </a:pPr>
            <a:r>
              <a:rPr lang="en-US" altLang="en-US" sz="2200" smtClean="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Nghiên cứu triển khai thêm các hàm API để </a:t>
            </a:r>
            <a:r>
              <a:rPr lang="en-US" altLang="en-US" sz="2200" smtClean="0">
                <a:solidFill>
                  <a:srgbClr val="0000FF"/>
                </a:solidFill>
                <a:latin typeface="Calibri" panose="020F0502020204030204" pitchFamily="34" charset="0"/>
                <a:cs typeface="Calibri" panose="020F0502020204030204" pitchFamily="34" charset="0"/>
              </a:rPr>
              <a:t>hoàn thiện được các chức năng còn </a:t>
            </a:r>
            <a:r>
              <a:rPr lang="en-US" altLang="en-US" sz="2200" smtClean="0">
                <a:solidFill>
                  <a:srgbClr val="0000FF"/>
                </a:solidFill>
                <a:latin typeface="Calibri" panose="020F0502020204030204" pitchFamily="34" charset="0"/>
                <a:cs typeface="Calibri" panose="020F0502020204030204" pitchFamily="34" charset="0"/>
              </a:rPr>
              <a:t>thiếu trong trang web, tích hợp được chatbot hoặc phương thức thanh toán của bên thứ ba vào web để hoàn thiện được 01 trang web thương mại điện tử hoàn thiện hơn.</a:t>
            </a:r>
            <a:endParaRPr lang="en-US" altLang="en-US" sz="2200" smtClean="0">
              <a:solidFill>
                <a:srgbClr val="0000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017388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3">
            <a:hlinkClick r:id="" action="ppaction://hlinkshowjump?jump=nextslide"/>
          </p:cNvPr>
          <p:cNvSpPr>
            <a:spLocks noChangeArrowheads="1"/>
          </p:cNvSpPr>
          <p:nvPr/>
        </p:nvSpPr>
        <p:spPr bwMode="auto">
          <a:xfrm>
            <a:off x="838200" y="895350"/>
            <a:ext cx="28956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DEMO PHẦN MỀM</a:t>
            </a:r>
            <a:endParaRPr lang="en-US" sz="2400" b="1">
              <a:solidFill>
                <a:srgbClr val="0033CC"/>
              </a:solidFill>
            </a:endParaRPr>
          </a:p>
        </p:txBody>
      </p:sp>
      <p:sp>
        <p:nvSpPr>
          <p:cNvPr id="6" name="Oval 7"/>
          <p:cNvSpPr>
            <a:spLocks noChangeArrowheads="1"/>
          </p:cNvSpPr>
          <p:nvPr/>
        </p:nvSpPr>
        <p:spPr bwMode="auto">
          <a:xfrm>
            <a:off x="152400" y="8953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a:solidFill>
                  <a:srgbClr val="0033CC"/>
                </a:solidFill>
              </a:rPr>
              <a:t>6</a:t>
            </a:r>
            <a:endParaRPr lang="vi-VN" sz="2400" b="1">
              <a:solidFill>
                <a:srgbClr val="0033CC"/>
              </a:solidFill>
            </a:endParaRPr>
          </a:p>
        </p:txBody>
      </p:sp>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pic>
        <p:nvPicPr>
          <p:cNvPr id="3" name="Picture 2"/>
          <p:cNvPicPr>
            <a:picLocks noChangeAspect="1"/>
          </p:cNvPicPr>
          <p:nvPr/>
        </p:nvPicPr>
        <p:blipFill>
          <a:blip r:embed="rId3"/>
          <a:stretch>
            <a:fillRect/>
          </a:stretch>
        </p:blipFill>
        <p:spPr>
          <a:xfrm>
            <a:off x="1427362" y="1581150"/>
            <a:ext cx="5829100" cy="2899370"/>
          </a:xfrm>
          <a:prstGeom prst="rect">
            <a:avLst/>
          </a:prstGeom>
        </p:spPr>
      </p:pic>
    </p:spTree>
    <p:extLst>
      <p:ext uri="{BB962C8B-B14F-4D97-AF65-F5344CB8AC3E}">
        <p14:creationId xmlns:p14="http://schemas.microsoft.com/office/powerpoint/2010/main" val="17695896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pic>
        <p:nvPicPr>
          <p:cNvPr id="2" name="Picture 1"/>
          <p:cNvPicPr>
            <a:picLocks noChangeAspect="1"/>
          </p:cNvPicPr>
          <p:nvPr/>
        </p:nvPicPr>
        <p:blipFill>
          <a:blip r:embed="rId3"/>
          <a:stretch>
            <a:fillRect/>
          </a:stretch>
        </p:blipFill>
        <p:spPr>
          <a:xfrm>
            <a:off x="533400" y="819150"/>
            <a:ext cx="7549426" cy="3717250"/>
          </a:xfrm>
          <a:prstGeom prst="rect">
            <a:avLst/>
          </a:prstGeom>
        </p:spPr>
      </p:pic>
    </p:spTree>
    <p:extLst>
      <p:ext uri="{BB962C8B-B14F-4D97-AF65-F5344CB8AC3E}">
        <p14:creationId xmlns:p14="http://schemas.microsoft.com/office/powerpoint/2010/main" val="37316414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pic>
        <p:nvPicPr>
          <p:cNvPr id="4" name="Picture 3"/>
          <p:cNvPicPr>
            <a:picLocks noChangeAspect="1"/>
          </p:cNvPicPr>
          <p:nvPr/>
        </p:nvPicPr>
        <p:blipFill>
          <a:blip r:embed="rId3"/>
          <a:stretch>
            <a:fillRect/>
          </a:stretch>
        </p:blipFill>
        <p:spPr>
          <a:xfrm>
            <a:off x="365919" y="1047750"/>
            <a:ext cx="8092281" cy="3420150"/>
          </a:xfrm>
          <a:prstGeom prst="rect">
            <a:avLst/>
          </a:prstGeom>
        </p:spPr>
      </p:pic>
    </p:spTree>
    <p:extLst>
      <p:ext uri="{BB962C8B-B14F-4D97-AF65-F5344CB8AC3E}">
        <p14:creationId xmlns:p14="http://schemas.microsoft.com/office/powerpoint/2010/main" val="19456076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pic>
        <p:nvPicPr>
          <p:cNvPr id="3" name="Picture 2"/>
          <p:cNvPicPr>
            <a:picLocks noChangeAspect="1"/>
          </p:cNvPicPr>
          <p:nvPr/>
        </p:nvPicPr>
        <p:blipFill>
          <a:blip r:embed="rId3"/>
          <a:stretch>
            <a:fillRect/>
          </a:stretch>
        </p:blipFill>
        <p:spPr>
          <a:xfrm>
            <a:off x="457200" y="971550"/>
            <a:ext cx="8153400" cy="3581400"/>
          </a:xfrm>
          <a:prstGeom prst="rect">
            <a:avLst/>
          </a:prstGeom>
        </p:spPr>
      </p:pic>
    </p:spTree>
    <p:extLst>
      <p:ext uri="{BB962C8B-B14F-4D97-AF65-F5344CB8AC3E}">
        <p14:creationId xmlns:p14="http://schemas.microsoft.com/office/powerpoint/2010/main" val="346416278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pic>
        <p:nvPicPr>
          <p:cNvPr id="2" name="Picture 1"/>
          <p:cNvPicPr>
            <a:picLocks noChangeAspect="1"/>
          </p:cNvPicPr>
          <p:nvPr/>
        </p:nvPicPr>
        <p:blipFill>
          <a:blip r:embed="rId3"/>
          <a:stretch>
            <a:fillRect/>
          </a:stretch>
        </p:blipFill>
        <p:spPr>
          <a:xfrm>
            <a:off x="228600" y="819150"/>
            <a:ext cx="8610600" cy="3505200"/>
          </a:xfrm>
          <a:prstGeom prst="rect">
            <a:avLst/>
          </a:prstGeom>
        </p:spPr>
      </p:pic>
    </p:spTree>
    <p:extLst>
      <p:ext uri="{BB962C8B-B14F-4D97-AF65-F5344CB8AC3E}">
        <p14:creationId xmlns:p14="http://schemas.microsoft.com/office/powerpoint/2010/main" val="354728271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pic>
        <p:nvPicPr>
          <p:cNvPr id="3" name="Picture 2"/>
          <p:cNvPicPr>
            <a:picLocks noChangeAspect="1"/>
          </p:cNvPicPr>
          <p:nvPr/>
        </p:nvPicPr>
        <p:blipFill>
          <a:blip r:embed="rId3"/>
          <a:stretch>
            <a:fillRect/>
          </a:stretch>
        </p:blipFill>
        <p:spPr>
          <a:xfrm>
            <a:off x="228600" y="819150"/>
            <a:ext cx="8686800" cy="3724275"/>
          </a:xfrm>
          <a:prstGeom prst="rect">
            <a:avLst/>
          </a:prstGeom>
        </p:spPr>
      </p:pic>
    </p:spTree>
    <p:extLst>
      <p:ext uri="{BB962C8B-B14F-4D97-AF65-F5344CB8AC3E}">
        <p14:creationId xmlns:p14="http://schemas.microsoft.com/office/powerpoint/2010/main" val="7858910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pic>
        <p:nvPicPr>
          <p:cNvPr id="2" name="Picture 1"/>
          <p:cNvPicPr>
            <a:picLocks noChangeAspect="1"/>
          </p:cNvPicPr>
          <p:nvPr/>
        </p:nvPicPr>
        <p:blipFill>
          <a:blip r:embed="rId3"/>
          <a:stretch>
            <a:fillRect/>
          </a:stretch>
        </p:blipFill>
        <p:spPr>
          <a:xfrm>
            <a:off x="228600" y="895350"/>
            <a:ext cx="8534400" cy="3581400"/>
          </a:xfrm>
          <a:prstGeom prst="rect">
            <a:avLst/>
          </a:prstGeom>
        </p:spPr>
      </p:pic>
    </p:spTree>
    <p:extLst>
      <p:ext uri="{BB962C8B-B14F-4D97-AF65-F5344CB8AC3E}">
        <p14:creationId xmlns:p14="http://schemas.microsoft.com/office/powerpoint/2010/main" val="67264558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pic>
        <p:nvPicPr>
          <p:cNvPr id="3" name="Picture 2"/>
          <p:cNvPicPr>
            <a:picLocks noChangeAspect="1"/>
          </p:cNvPicPr>
          <p:nvPr/>
        </p:nvPicPr>
        <p:blipFill>
          <a:blip r:embed="rId3"/>
          <a:stretch>
            <a:fillRect/>
          </a:stretch>
        </p:blipFill>
        <p:spPr>
          <a:xfrm>
            <a:off x="381000" y="797573"/>
            <a:ext cx="8458200" cy="3755377"/>
          </a:xfrm>
          <a:prstGeom prst="rect">
            <a:avLst/>
          </a:prstGeom>
        </p:spPr>
      </p:pic>
    </p:spTree>
    <p:extLst>
      <p:ext uri="{BB962C8B-B14F-4D97-AF65-F5344CB8AC3E}">
        <p14:creationId xmlns:p14="http://schemas.microsoft.com/office/powerpoint/2010/main" val="11884232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pic>
        <p:nvPicPr>
          <p:cNvPr id="2" name="Picture 1"/>
          <p:cNvPicPr>
            <a:picLocks noChangeAspect="1"/>
          </p:cNvPicPr>
          <p:nvPr/>
        </p:nvPicPr>
        <p:blipFill rotWithShape="1">
          <a:blip r:embed="rId3"/>
          <a:srcRect l="15842" r="16832"/>
          <a:stretch/>
        </p:blipFill>
        <p:spPr>
          <a:xfrm>
            <a:off x="457200" y="1047750"/>
            <a:ext cx="7924800" cy="3451111"/>
          </a:xfrm>
          <a:prstGeom prst="rect">
            <a:avLst/>
          </a:prstGeom>
        </p:spPr>
      </p:pic>
    </p:spTree>
    <p:extLst>
      <p:ext uri="{BB962C8B-B14F-4D97-AF65-F5344CB8AC3E}">
        <p14:creationId xmlns:p14="http://schemas.microsoft.com/office/powerpoint/2010/main" val="9906478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8600" y="1657350"/>
            <a:ext cx="8610600" cy="464743"/>
          </a:xfrm>
          <a:prstGeom prst="rect">
            <a:avLst/>
          </a:prstGeom>
        </p:spPr>
        <p:txBody>
          <a:bodyPr wrap="square">
            <a:spAutoFit/>
          </a:bodyPr>
          <a:lstStyle/>
          <a:p>
            <a:pPr lvl="1">
              <a:lnSpc>
                <a:spcPct val="110000"/>
              </a:lnSpc>
            </a:pPr>
            <a:r>
              <a:rPr lang="en-US" altLang="en-US" sz="2200" smtClean="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Xây dựng hệ thống bán hàng máy tính, điện thoại và hàng công nghệ.</a:t>
            </a:r>
            <a:endParaRPr lang="en-US" altLang="en-US" sz="2200" smtClean="0">
              <a:solidFill>
                <a:srgbClr val="0000FF"/>
              </a:solidFill>
              <a:latin typeface="Calibri" panose="020F0502020204030204" pitchFamily="34" charset="0"/>
              <a:cs typeface="Calibri" panose="020F0502020204030204" pitchFamily="34" charset="0"/>
            </a:endParaRPr>
          </a:p>
        </p:txBody>
      </p:sp>
      <p:sp>
        <p:nvSpPr>
          <p:cNvPr id="5" name="AutoShape 3">
            <a:hlinkClick r:id="" action="ppaction://hlinkshowjump?jump=nextslide"/>
          </p:cNvPr>
          <p:cNvSpPr>
            <a:spLocks noChangeArrowheads="1"/>
          </p:cNvSpPr>
          <p:nvPr/>
        </p:nvSpPr>
        <p:spPr bwMode="auto">
          <a:xfrm>
            <a:off x="838200" y="895350"/>
            <a:ext cx="18288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TÊN DỰ ÁN</a:t>
            </a:r>
            <a:endParaRPr lang="en-US" sz="2400" b="1">
              <a:solidFill>
                <a:srgbClr val="0033CC"/>
              </a:solidFill>
            </a:endParaRPr>
          </a:p>
        </p:txBody>
      </p:sp>
      <p:sp>
        <p:nvSpPr>
          <p:cNvPr id="6" name="Oval 7"/>
          <p:cNvSpPr>
            <a:spLocks noChangeArrowheads="1"/>
          </p:cNvSpPr>
          <p:nvPr/>
        </p:nvSpPr>
        <p:spPr bwMode="auto">
          <a:xfrm>
            <a:off x="152400" y="8953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1</a:t>
            </a:r>
            <a:endParaRPr lang="vi-VN" sz="2400" b="1">
              <a:solidFill>
                <a:srgbClr val="0033CC"/>
              </a:solidFill>
            </a:endParaRPr>
          </a:p>
        </p:txBody>
      </p:sp>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sp>
        <p:nvSpPr>
          <p:cNvPr id="11" name="Rectangle 10"/>
          <p:cNvSpPr/>
          <p:nvPr/>
        </p:nvSpPr>
        <p:spPr>
          <a:xfrm>
            <a:off x="-228600" y="3087766"/>
            <a:ext cx="8991600" cy="1581972"/>
          </a:xfrm>
          <a:prstGeom prst="rect">
            <a:avLst/>
          </a:prstGeom>
        </p:spPr>
        <p:txBody>
          <a:bodyPr wrap="square">
            <a:spAutoFit/>
          </a:bodyPr>
          <a:lstStyle/>
          <a:p>
            <a:pPr lvl="1">
              <a:lnSpc>
                <a:spcPct val="110000"/>
              </a:lnSpc>
            </a:pPr>
            <a:r>
              <a:rPr lang="en-US" altLang="en-US" sz="2200" smtClean="0">
                <a:solidFill>
                  <a:srgbClr val="0000FF"/>
                </a:solidFill>
                <a:latin typeface="Calibri" panose="020F0502020204030204" pitchFamily="34" charset="0"/>
                <a:cs typeface="Calibri" panose="020F0502020204030204" pitchFamily="34" charset="0"/>
              </a:rPr>
              <a:t>- Trang quản trị sản phẩm:</a:t>
            </a:r>
            <a:endParaRPr lang="en-US" altLang="en-US" sz="2200">
              <a:solidFill>
                <a:srgbClr val="0000FF"/>
              </a:solidFill>
              <a:latin typeface="Calibri" panose="020F0502020204030204" pitchFamily="34" charset="0"/>
              <a:cs typeface="Calibri" panose="020F0502020204030204" pitchFamily="34" charset="0"/>
            </a:endParaRPr>
          </a:p>
          <a:p>
            <a:pPr lvl="1">
              <a:lnSpc>
                <a:spcPct val="110000"/>
              </a:lnSpc>
            </a:pPr>
            <a:r>
              <a:rPr lang="en-US" altLang="en-US" sz="2200" smtClean="0">
                <a:solidFill>
                  <a:srgbClr val="0000FF"/>
                </a:solidFill>
                <a:latin typeface="Calibri" panose="020F0502020204030204" pitchFamily="34" charset="0"/>
                <a:cs typeface="Calibri" panose="020F0502020204030204" pitchFamily="34" charset="0"/>
              </a:rPr>
              <a:t>  + Quản lý thông tin sản phẩm như ảnh SP, tên SP, giá SP, ngày tạo SP, người tạo SP, ngày duyệt SP, người duyệt SP, trạng thái duyệt SP …</a:t>
            </a:r>
            <a:endParaRPr lang="en-US" altLang="en-US" sz="2200" smtClean="0">
              <a:solidFill>
                <a:srgbClr val="0000FF"/>
              </a:solidFill>
              <a:latin typeface="Calibri" panose="020F0502020204030204" pitchFamily="34" charset="0"/>
              <a:cs typeface="Calibri" panose="020F0502020204030204" pitchFamily="34" charset="0"/>
            </a:endParaRPr>
          </a:p>
          <a:p>
            <a:pPr lvl="1">
              <a:lnSpc>
                <a:spcPct val="110000"/>
              </a:lnSpc>
            </a:pPr>
            <a:r>
              <a:rPr lang="en-US" altLang="en-US" sz="220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 Dùng checkbox để chọn duyệt/bỏ duyệt nhiều sản phẩm cùng lúc.</a:t>
            </a:r>
            <a:endParaRPr lang="en-US" altLang="en-US" sz="2200" smtClean="0">
              <a:solidFill>
                <a:srgbClr val="0000FF"/>
              </a:solidFill>
              <a:latin typeface="Calibri" panose="020F0502020204030204" pitchFamily="34" charset="0"/>
              <a:cs typeface="Calibri" panose="020F0502020204030204" pitchFamily="34" charset="0"/>
            </a:endParaRPr>
          </a:p>
        </p:txBody>
      </p:sp>
      <p:sp>
        <p:nvSpPr>
          <p:cNvPr id="16" name="AutoShape 3">
            <a:hlinkClick r:id="" action="ppaction://hlinkshowjump?jump=nextslide"/>
          </p:cNvPr>
          <p:cNvSpPr>
            <a:spLocks noChangeArrowheads="1"/>
          </p:cNvSpPr>
          <p:nvPr/>
        </p:nvSpPr>
        <p:spPr bwMode="auto">
          <a:xfrm>
            <a:off x="762000" y="2349659"/>
            <a:ext cx="32766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MÔ TẢ CHI TIẾT DỰ ÁN</a:t>
            </a:r>
            <a:endParaRPr lang="en-US" sz="2400" b="1">
              <a:solidFill>
                <a:srgbClr val="0033CC"/>
              </a:solidFill>
            </a:endParaRPr>
          </a:p>
        </p:txBody>
      </p:sp>
      <p:sp>
        <p:nvSpPr>
          <p:cNvPr id="17" name="Oval 16"/>
          <p:cNvSpPr>
            <a:spLocks noChangeArrowheads="1"/>
          </p:cNvSpPr>
          <p:nvPr/>
        </p:nvSpPr>
        <p:spPr bwMode="auto">
          <a:xfrm>
            <a:off x="76200" y="2349659"/>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2</a:t>
            </a:r>
            <a:endParaRPr lang="vi-VN" sz="2400" b="1">
              <a:solidFill>
                <a:srgbClr val="0033CC"/>
              </a:solidFill>
            </a:endParaRPr>
          </a:p>
        </p:txBody>
      </p:sp>
    </p:spTree>
    <p:extLst>
      <p:ext uri="{BB962C8B-B14F-4D97-AF65-F5344CB8AC3E}">
        <p14:creationId xmlns:p14="http://schemas.microsoft.com/office/powerpoint/2010/main" val="7530941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pic>
        <p:nvPicPr>
          <p:cNvPr id="3" name="Picture 2"/>
          <p:cNvPicPr>
            <a:picLocks noChangeAspect="1"/>
          </p:cNvPicPr>
          <p:nvPr/>
        </p:nvPicPr>
        <p:blipFill>
          <a:blip r:embed="rId3"/>
          <a:stretch>
            <a:fillRect/>
          </a:stretch>
        </p:blipFill>
        <p:spPr>
          <a:xfrm>
            <a:off x="152400" y="895350"/>
            <a:ext cx="8686800" cy="3657600"/>
          </a:xfrm>
          <a:prstGeom prst="rect">
            <a:avLst/>
          </a:prstGeom>
        </p:spPr>
      </p:pic>
    </p:spTree>
    <p:extLst>
      <p:ext uri="{BB962C8B-B14F-4D97-AF65-F5344CB8AC3E}">
        <p14:creationId xmlns:p14="http://schemas.microsoft.com/office/powerpoint/2010/main" val="3302308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sp>
        <p:nvSpPr>
          <p:cNvPr id="11" name="Rectangle 10"/>
          <p:cNvSpPr/>
          <p:nvPr/>
        </p:nvSpPr>
        <p:spPr>
          <a:xfrm>
            <a:off x="-228600" y="1651018"/>
            <a:ext cx="8991600" cy="3444020"/>
          </a:xfrm>
          <a:prstGeom prst="rect">
            <a:avLst/>
          </a:prstGeom>
        </p:spPr>
        <p:txBody>
          <a:bodyPr wrap="square">
            <a:spAutoFit/>
          </a:bodyPr>
          <a:lstStyle/>
          <a:p>
            <a:pPr lvl="1">
              <a:lnSpc>
                <a:spcPct val="110000"/>
              </a:lnSpc>
            </a:pPr>
            <a:r>
              <a:rPr lang="en-US" altLang="en-US" sz="220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 Tìm kiếm sản phẩm thông qua từ khóa, loại SP, từ giá – đến giá, trạng thái duyệt sản phẩm …</a:t>
            </a:r>
          </a:p>
          <a:p>
            <a:pPr lvl="1">
              <a:lnSpc>
                <a:spcPct val="110000"/>
              </a:lnSpc>
            </a:pPr>
            <a:r>
              <a:rPr lang="en-US" altLang="en-US" sz="220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 Thực hiện thêm/ sửa sản phẩm bằng modal để dễ dàng thao tác hơn.</a:t>
            </a:r>
          </a:p>
          <a:p>
            <a:pPr lvl="1">
              <a:lnSpc>
                <a:spcPct val="110000"/>
              </a:lnSpc>
            </a:pPr>
            <a:r>
              <a:rPr lang="en-US" altLang="en-US" sz="2200" smtClean="0">
                <a:solidFill>
                  <a:srgbClr val="0000FF"/>
                </a:solidFill>
                <a:latin typeface="Calibri" panose="020F0502020204030204" pitchFamily="34" charset="0"/>
                <a:cs typeface="Calibri" panose="020F0502020204030204" pitchFamily="34" charset="0"/>
              </a:rPr>
              <a:t>- Hệ thống quản lý đơn hàng, người dùng, ảnh mô tả chi tiết sản phẩm cũng có những chức năng tương tự như trang quản lý sản phẩm.</a:t>
            </a:r>
          </a:p>
          <a:p>
            <a:pPr lvl="1">
              <a:lnSpc>
                <a:spcPct val="110000"/>
              </a:lnSpc>
            </a:pPr>
            <a:r>
              <a:rPr lang="en-US" altLang="en-US" sz="2200" smtClean="0">
                <a:solidFill>
                  <a:srgbClr val="0000FF"/>
                </a:solidFill>
                <a:latin typeface="Calibri" panose="020F0502020204030204" pitchFamily="34" charset="0"/>
                <a:cs typeface="Calibri" panose="020F0502020204030204" pitchFamily="34" charset="0"/>
              </a:rPr>
              <a:t>- Hệ thống phân quyền người dùng chỉ thực hiện được các chức năng tương ứng với vai trò. </a:t>
            </a:r>
          </a:p>
          <a:p>
            <a:pPr lvl="1">
              <a:lnSpc>
                <a:spcPct val="110000"/>
              </a:lnSpc>
            </a:pPr>
            <a:endParaRPr lang="en-US" altLang="en-US" sz="2200">
              <a:solidFill>
                <a:srgbClr val="0000FF"/>
              </a:solidFill>
              <a:latin typeface="Calibri" panose="020F0502020204030204" pitchFamily="34" charset="0"/>
              <a:cs typeface="Calibri" panose="020F0502020204030204" pitchFamily="34" charset="0"/>
            </a:endParaRPr>
          </a:p>
          <a:p>
            <a:pPr lvl="1">
              <a:lnSpc>
                <a:spcPct val="110000"/>
              </a:lnSpc>
            </a:pPr>
            <a:endParaRPr lang="en-US" altLang="en-US" sz="2200" smtClean="0">
              <a:solidFill>
                <a:srgbClr val="0000FF"/>
              </a:solidFill>
              <a:latin typeface="Calibri" panose="020F0502020204030204" pitchFamily="34" charset="0"/>
              <a:cs typeface="Calibri" panose="020F0502020204030204" pitchFamily="34" charset="0"/>
            </a:endParaRPr>
          </a:p>
        </p:txBody>
      </p:sp>
      <p:sp>
        <p:nvSpPr>
          <p:cNvPr id="12" name="AutoShape 3">
            <a:hlinkClick r:id="" action="ppaction://hlinkshowjump?jump=nextslide"/>
          </p:cNvPr>
          <p:cNvSpPr>
            <a:spLocks noChangeArrowheads="1"/>
          </p:cNvSpPr>
          <p:nvPr/>
        </p:nvSpPr>
        <p:spPr bwMode="auto">
          <a:xfrm>
            <a:off x="838200" y="895350"/>
            <a:ext cx="32766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MÔ TẢ CHI TIẾT DỰ ÁN</a:t>
            </a:r>
            <a:endParaRPr lang="en-US" sz="2400" b="1">
              <a:solidFill>
                <a:srgbClr val="0033CC"/>
              </a:solidFill>
            </a:endParaRPr>
          </a:p>
        </p:txBody>
      </p:sp>
      <p:sp>
        <p:nvSpPr>
          <p:cNvPr id="13" name="Oval 12"/>
          <p:cNvSpPr>
            <a:spLocks noChangeArrowheads="1"/>
          </p:cNvSpPr>
          <p:nvPr/>
        </p:nvSpPr>
        <p:spPr bwMode="auto">
          <a:xfrm>
            <a:off x="152400" y="8953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2</a:t>
            </a:r>
            <a:endParaRPr lang="vi-VN" sz="2400" b="1">
              <a:solidFill>
                <a:srgbClr val="0033CC"/>
              </a:solidFill>
            </a:endParaRPr>
          </a:p>
        </p:txBody>
      </p:sp>
    </p:spTree>
    <p:extLst>
      <p:ext uri="{BB962C8B-B14F-4D97-AF65-F5344CB8AC3E}">
        <p14:creationId xmlns:p14="http://schemas.microsoft.com/office/powerpoint/2010/main" val="17312980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AutoShape 3">
            <a:hlinkClick r:id="" action="ppaction://hlinkshowjump?jump=nextslide"/>
          </p:cNvPr>
          <p:cNvSpPr>
            <a:spLocks noChangeArrowheads="1"/>
          </p:cNvSpPr>
          <p:nvPr/>
        </p:nvSpPr>
        <p:spPr bwMode="auto">
          <a:xfrm>
            <a:off x="838200" y="895350"/>
            <a:ext cx="32766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MÔ TẢ CHI TIẾT DỰ ÁN</a:t>
            </a:r>
            <a:endParaRPr lang="en-US" sz="2400" b="1">
              <a:solidFill>
                <a:srgbClr val="0033CC"/>
              </a:solidFill>
            </a:endParaRPr>
          </a:p>
        </p:txBody>
      </p:sp>
      <p:sp>
        <p:nvSpPr>
          <p:cNvPr id="9" name="Oval 8"/>
          <p:cNvSpPr>
            <a:spLocks noChangeArrowheads="1"/>
          </p:cNvSpPr>
          <p:nvPr/>
        </p:nvSpPr>
        <p:spPr bwMode="auto">
          <a:xfrm>
            <a:off x="152400" y="8953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2</a:t>
            </a:r>
            <a:endParaRPr lang="vi-VN" sz="2400" b="1">
              <a:solidFill>
                <a:srgbClr val="0033CC"/>
              </a:solidFill>
            </a:endParaRPr>
          </a:p>
        </p:txBody>
      </p:sp>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sp>
        <p:nvSpPr>
          <p:cNvPr id="11" name="Rectangle 10"/>
          <p:cNvSpPr/>
          <p:nvPr/>
        </p:nvSpPr>
        <p:spPr>
          <a:xfrm>
            <a:off x="-228600" y="1581150"/>
            <a:ext cx="8991600" cy="3816429"/>
          </a:xfrm>
          <a:prstGeom prst="rect">
            <a:avLst/>
          </a:prstGeom>
        </p:spPr>
        <p:txBody>
          <a:bodyPr wrap="square">
            <a:spAutoFit/>
          </a:bodyPr>
          <a:lstStyle/>
          <a:p>
            <a:pPr lvl="1">
              <a:lnSpc>
                <a:spcPct val="110000"/>
              </a:lnSpc>
            </a:pPr>
            <a:r>
              <a:rPr lang="en-US" altLang="en-US" sz="2200" smtClean="0">
                <a:solidFill>
                  <a:srgbClr val="0000FF"/>
                </a:solidFill>
                <a:latin typeface="Calibri" panose="020F0502020204030204" pitchFamily="34" charset="0"/>
                <a:cs typeface="Calibri" panose="020F0502020204030204" pitchFamily="34" charset="0"/>
              </a:rPr>
              <a:t>- Trang người dùng bên ngoài:</a:t>
            </a:r>
            <a:endParaRPr lang="en-US" altLang="en-US" sz="2200">
              <a:solidFill>
                <a:srgbClr val="0000FF"/>
              </a:solidFill>
              <a:latin typeface="Calibri" panose="020F0502020204030204" pitchFamily="34" charset="0"/>
              <a:cs typeface="Calibri" panose="020F0502020204030204" pitchFamily="34" charset="0"/>
            </a:endParaRPr>
          </a:p>
          <a:p>
            <a:pPr lvl="1">
              <a:lnSpc>
                <a:spcPct val="110000"/>
              </a:lnSpc>
            </a:pPr>
            <a:r>
              <a:rPr lang="en-US" altLang="en-US" sz="2200">
                <a:solidFill>
                  <a:srgbClr val="0000FF"/>
                </a:solidFill>
                <a:latin typeface="Calibri" panose="020F0502020204030204" pitchFamily="34" charset="0"/>
                <a:cs typeface="Calibri" panose="020F0502020204030204" pitchFamily="34" charset="0"/>
              </a:rPr>
              <a:t>  + Tìm kiếm sản phẩm thông qua </a:t>
            </a:r>
            <a:r>
              <a:rPr lang="en-US" altLang="en-US" sz="2200">
                <a:solidFill>
                  <a:srgbClr val="0000FF"/>
                </a:solidFill>
                <a:latin typeface="Calibri" panose="020F0502020204030204" pitchFamily="34" charset="0"/>
                <a:cs typeface="Calibri" panose="020F0502020204030204" pitchFamily="34" charset="0"/>
              </a:rPr>
              <a:t>từ </a:t>
            </a:r>
            <a:r>
              <a:rPr lang="en-US" altLang="en-US" sz="2200" smtClean="0">
                <a:solidFill>
                  <a:srgbClr val="0000FF"/>
                </a:solidFill>
                <a:latin typeface="Calibri" panose="020F0502020204030204" pitchFamily="34" charset="0"/>
                <a:cs typeface="Calibri" panose="020F0502020204030204" pitchFamily="34" charset="0"/>
              </a:rPr>
              <a:t>khóa hoặc lựa chọn được nhiều tiêu chí như </a:t>
            </a:r>
            <a:r>
              <a:rPr lang="en-US" altLang="en-US" sz="2200">
                <a:solidFill>
                  <a:srgbClr val="0000FF"/>
                </a:solidFill>
                <a:latin typeface="Calibri" panose="020F0502020204030204" pitchFamily="34" charset="0"/>
                <a:cs typeface="Calibri" panose="020F0502020204030204" pitchFamily="34" charset="0"/>
              </a:rPr>
              <a:t>loại SP</a:t>
            </a:r>
            <a:r>
              <a:rPr lang="en-US" altLang="en-US" sz="220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màu sắc, sắp xếp giá sản phẩm tăng dần, giảm dần.</a:t>
            </a:r>
          </a:p>
          <a:p>
            <a:pPr lvl="1">
              <a:lnSpc>
                <a:spcPct val="110000"/>
              </a:lnSpc>
            </a:pPr>
            <a:r>
              <a:rPr lang="en-US" altLang="en-US" sz="220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 + Xem nhanh thông tin chi tiết sản phẩm bằng modal trực quan.</a:t>
            </a:r>
          </a:p>
          <a:p>
            <a:pPr lvl="1">
              <a:lnSpc>
                <a:spcPct val="110000"/>
              </a:lnSpc>
            </a:pPr>
            <a:r>
              <a:rPr lang="en-US" altLang="en-US" sz="220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 + Đăng nhập, đăng ký tài khoản để có thể sử dụng các chức năng như thêm hàng vào giỏ, đặt đơn hàng và thanh toán.</a:t>
            </a:r>
          </a:p>
          <a:p>
            <a:pPr lvl="1">
              <a:lnSpc>
                <a:spcPct val="110000"/>
              </a:lnSpc>
            </a:pPr>
            <a:r>
              <a:rPr lang="en-US" altLang="en-US" sz="2200">
                <a:solidFill>
                  <a:srgbClr val="0000FF"/>
                </a:solidFill>
                <a:latin typeface="Calibri" panose="020F0502020204030204" pitchFamily="34" charset="0"/>
                <a:cs typeface="Calibri" panose="020F0502020204030204" pitchFamily="34" charset="0"/>
              </a:rPr>
              <a:t> </a:t>
            </a:r>
            <a:r>
              <a:rPr lang="en-US" altLang="en-US" sz="2200" smtClean="0">
                <a:solidFill>
                  <a:srgbClr val="0000FF"/>
                </a:solidFill>
                <a:latin typeface="Calibri" panose="020F0502020204030204" pitchFamily="34" charset="0"/>
                <a:cs typeface="Calibri" panose="020F0502020204030204" pitchFamily="34" charset="0"/>
              </a:rPr>
              <a:t> + Khi thêm hàng vào giỏ số lượng sẽ tự động cập nhật trên icon giỏ hàng để theo dõi số lượng hàng đã thêm vào.</a:t>
            </a:r>
            <a:endParaRPr lang="en-US" altLang="en-US" sz="2200">
              <a:solidFill>
                <a:srgbClr val="0000FF"/>
              </a:solidFill>
              <a:latin typeface="Calibri" panose="020F0502020204030204" pitchFamily="34" charset="0"/>
              <a:cs typeface="Calibri" panose="020F0502020204030204" pitchFamily="34" charset="0"/>
            </a:endParaRPr>
          </a:p>
          <a:p>
            <a:pPr lvl="1">
              <a:lnSpc>
                <a:spcPct val="110000"/>
              </a:lnSpc>
            </a:pPr>
            <a:endParaRPr lang="en-US" altLang="en-US" sz="2200">
              <a:solidFill>
                <a:srgbClr val="0000FF"/>
              </a:solidFill>
              <a:latin typeface="Calibri" panose="020F0502020204030204" pitchFamily="34" charset="0"/>
              <a:cs typeface="Calibri" panose="020F0502020204030204" pitchFamily="34" charset="0"/>
            </a:endParaRPr>
          </a:p>
          <a:p>
            <a:pPr lvl="1">
              <a:lnSpc>
                <a:spcPct val="110000"/>
              </a:lnSpc>
            </a:pPr>
            <a:endParaRPr lang="en-US" altLang="en-US" sz="2200" smtClean="0">
              <a:solidFill>
                <a:srgbClr val="0000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7686694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sp>
        <p:nvSpPr>
          <p:cNvPr id="11" name="Rectangle 10"/>
          <p:cNvSpPr/>
          <p:nvPr/>
        </p:nvSpPr>
        <p:spPr>
          <a:xfrm>
            <a:off x="-228600" y="1651018"/>
            <a:ext cx="8991600" cy="2699200"/>
          </a:xfrm>
          <a:prstGeom prst="rect">
            <a:avLst/>
          </a:prstGeom>
        </p:spPr>
        <p:txBody>
          <a:bodyPr wrap="square">
            <a:spAutoFit/>
          </a:bodyPr>
          <a:lstStyle/>
          <a:p>
            <a:pPr lvl="1">
              <a:lnSpc>
                <a:spcPct val="110000"/>
              </a:lnSpc>
            </a:pPr>
            <a:r>
              <a:rPr lang="en-US" altLang="en-US" sz="2200" smtClean="0">
                <a:solidFill>
                  <a:srgbClr val="0000FF"/>
                </a:solidFill>
                <a:latin typeface="Calibri" panose="020F0502020204030204" pitchFamily="34" charset="0"/>
                <a:cs typeface="Calibri" panose="020F0502020204030204" pitchFamily="34" charset="0"/>
              </a:rPr>
              <a:t>+ Người dùng có thể thêm/xóa/cập nhật số lượng sản phẩm trong trang giỏ hàng.</a:t>
            </a:r>
          </a:p>
          <a:p>
            <a:pPr lvl="1">
              <a:lnSpc>
                <a:spcPct val="110000"/>
              </a:lnSpc>
            </a:pPr>
            <a:r>
              <a:rPr lang="en-US" altLang="en-US" sz="2200" smtClean="0">
                <a:solidFill>
                  <a:srgbClr val="0000FF"/>
                </a:solidFill>
                <a:latin typeface="Calibri" panose="020F0502020204030204" pitchFamily="34" charset="0"/>
                <a:cs typeface="Calibri" panose="020F0502020204030204" pitchFamily="34" charset="0"/>
              </a:rPr>
              <a:t>+ Người dùng có thể theo dõi trạng thái đơn hàng đã đặt của mình, bao gồm các thông tin như trạng thái, số lượng sản phẩm chi tiết, tổng tiền đã thanh toán …</a:t>
            </a:r>
          </a:p>
          <a:p>
            <a:pPr lvl="1">
              <a:lnSpc>
                <a:spcPct val="110000"/>
              </a:lnSpc>
            </a:pPr>
            <a:endParaRPr lang="en-US" altLang="en-US" sz="2200">
              <a:solidFill>
                <a:srgbClr val="0000FF"/>
              </a:solidFill>
              <a:latin typeface="Calibri" panose="020F0502020204030204" pitchFamily="34" charset="0"/>
              <a:cs typeface="Calibri" panose="020F0502020204030204" pitchFamily="34" charset="0"/>
            </a:endParaRPr>
          </a:p>
          <a:p>
            <a:pPr lvl="1">
              <a:lnSpc>
                <a:spcPct val="110000"/>
              </a:lnSpc>
            </a:pPr>
            <a:endParaRPr lang="en-US" altLang="en-US" sz="2200" smtClean="0">
              <a:solidFill>
                <a:srgbClr val="0000FF"/>
              </a:solidFill>
              <a:latin typeface="Calibri" panose="020F0502020204030204" pitchFamily="34" charset="0"/>
              <a:cs typeface="Calibri" panose="020F0502020204030204" pitchFamily="34" charset="0"/>
            </a:endParaRPr>
          </a:p>
        </p:txBody>
      </p:sp>
      <p:sp>
        <p:nvSpPr>
          <p:cNvPr id="6" name="AutoShape 3">
            <a:hlinkClick r:id="" action="ppaction://hlinkshowjump?jump=nextslide"/>
          </p:cNvPr>
          <p:cNvSpPr>
            <a:spLocks noChangeArrowheads="1"/>
          </p:cNvSpPr>
          <p:nvPr/>
        </p:nvSpPr>
        <p:spPr bwMode="auto">
          <a:xfrm>
            <a:off x="838200" y="895350"/>
            <a:ext cx="32766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MÔ TẢ CHI TIẾT DỰ ÁN</a:t>
            </a:r>
            <a:endParaRPr lang="en-US" sz="2400" b="1">
              <a:solidFill>
                <a:srgbClr val="0033CC"/>
              </a:solidFill>
            </a:endParaRPr>
          </a:p>
        </p:txBody>
      </p:sp>
      <p:sp>
        <p:nvSpPr>
          <p:cNvPr id="7" name="Oval 6"/>
          <p:cNvSpPr>
            <a:spLocks noChangeArrowheads="1"/>
          </p:cNvSpPr>
          <p:nvPr/>
        </p:nvSpPr>
        <p:spPr bwMode="auto">
          <a:xfrm>
            <a:off x="152400" y="8953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2</a:t>
            </a:r>
            <a:endParaRPr lang="vi-VN" sz="2400" b="1">
              <a:solidFill>
                <a:srgbClr val="0033CC"/>
              </a:solidFill>
            </a:endParaRPr>
          </a:p>
        </p:txBody>
      </p:sp>
    </p:spTree>
    <p:extLst>
      <p:ext uri="{BB962C8B-B14F-4D97-AF65-F5344CB8AC3E}">
        <p14:creationId xmlns:p14="http://schemas.microsoft.com/office/powerpoint/2010/main" val="17073450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3">
            <a:hlinkClick r:id="" action="ppaction://hlinkshowjump?jump=nextslide"/>
          </p:cNvPr>
          <p:cNvSpPr>
            <a:spLocks noChangeArrowheads="1"/>
          </p:cNvSpPr>
          <p:nvPr/>
        </p:nvSpPr>
        <p:spPr bwMode="auto">
          <a:xfrm>
            <a:off x="838200" y="895350"/>
            <a:ext cx="27432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THIẾT KẾ DATABASE</a:t>
            </a:r>
            <a:endParaRPr lang="en-US" sz="2400" b="1">
              <a:solidFill>
                <a:srgbClr val="0033CC"/>
              </a:solidFill>
            </a:endParaRPr>
          </a:p>
        </p:txBody>
      </p:sp>
      <p:sp>
        <p:nvSpPr>
          <p:cNvPr id="6" name="Oval 7"/>
          <p:cNvSpPr>
            <a:spLocks noChangeArrowheads="1"/>
          </p:cNvSpPr>
          <p:nvPr/>
        </p:nvSpPr>
        <p:spPr bwMode="auto">
          <a:xfrm>
            <a:off x="152400" y="8953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3</a:t>
            </a:r>
            <a:endParaRPr lang="vi-VN" sz="2400" b="1">
              <a:solidFill>
                <a:srgbClr val="0033CC"/>
              </a:solidFill>
            </a:endParaRPr>
          </a:p>
        </p:txBody>
      </p:sp>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spTree>
    <p:extLst>
      <p:ext uri="{BB962C8B-B14F-4D97-AF65-F5344CB8AC3E}">
        <p14:creationId xmlns:p14="http://schemas.microsoft.com/office/powerpoint/2010/main" val="3509350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0" y="742950"/>
            <a:ext cx="6019800" cy="3886200"/>
          </a:xfrm>
          <a:prstGeom prst="rect">
            <a:avLst/>
          </a:prstGeom>
        </p:spPr>
      </p:pic>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spTree>
    <p:extLst>
      <p:ext uri="{BB962C8B-B14F-4D97-AF65-F5344CB8AC3E}">
        <p14:creationId xmlns:p14="http://schemas.microsoft.com/office/powerpoint/2010/main" val="152412418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3">
            <a:hlinkClick r:id="" action="ppaction://hlinkshowjump?jump=nextslide"/>
          </p:cNvPr>
          <p:cNvSpPr>
            <a:spLocks noChangeArrowheads="1"/>
          </p:cNvSpPr>
          <p:nvPr/>
        </p:nvSpPr>
        <p:spPr bwMode="auto">
          <a:xfrm>
            <a:off x="838200" y="895350"/>
            <a:ext cx="28956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ƯU VÀ NHƯỢC ĐIỂM</a:t>
            </a:r>
            <a:endParaRPr lang="en-US" sz="2400" b="1">
              <a:solidFill>
                <a:srgbClr val="0033CC"/>
              </a:solidFill>
            </a:endParaRPr>
          </a:p>
        </p:txBody>
      </p:sp>
      <p:sp>
        <p:nvSpPr>
          <p:cNvPr id="6" name="Oval 7"/>
          <p:cNvSpPr>
            <a:spLocks noChangeArrowheads="1"/>
          </p:cNvSpPr>
          <p:nvPr/>
        </p:nvSpPr>
        <p:spPr bwMode="auto">
          <a:xfrm>
            <a:off x="152400" y="8953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4</a:t>
            </a:r>
            <a:endParaRPr lang="vi-VN" sz="2400" b="1">
              <a:solidFill>
                <a:srgbClr val="0033CC"/>
              </a:solidFill>
            </a:endParaRPr>
          </a:p>
        </p:txBody>
      </p:sp>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sp>
        <p:nvSpPr>
          <p:cNvPr id="7" name="Rectangle 6"/>
          <p:cNvSpPr/>
          <p:nvPr/>
        </p:nvSpPr>
        <p:spPr>
          <a:xfrm>
            <a:off x="-228600" y="1581150"/>
            <a:ext cx="8991600" cy="3139321"/>
          </a:xfrm>
          <a:prstGeom prst="rect">
            <a:avLst/>
          </a:prstGeom>
        </p:spPr>
        <p:txBody>
          <a:bodyPr wrap="square">
            <a:spAutoFit/>
          </a:bodyPr>
          <a:lstStyle/>
          <a:p>
            <a:pPr lvl="1">
              <a:lnSpc>
                <a:spcPct val="110000"/>
              </a:lnSpc>
            </a:pPr>
            <a:r>
              <a:rPr lang="en-US" altLang="en-US" sz="1800" smtClean="0">
                <a:solidFill>
                  <a:srgbClr val="0000FF"/>
                </a:solidFill>
                <a:latin typeface="Calibri" panose="020F0502020204030204" pitchFamily="34" charset="0"/>
                <a:cs typeface="Calibri" panose="020F0502020204030204" pitchFamily="34" charset="0"/>
              </a:rPr>
              <a:t>- Ưu điểm:</a:t>
            </a:r>
          </a:p>
          <a:p>
            <a:pPr lvl="1">
              <a:lnSpc>
                <a:spcPct val="110000"/>
              </a:lnSpc>
            </a:pPr>
            <a:r>
              <a:rPr lang="en-US" altLang="en-US" sz="1800" smtClean="0">
                <a:solidFill>
                  <a:srgbClr val="0000FF"/>
                </a:solidFill>
                <a:latin typeface="Calibri" panose="020F0502020204030204" pitchFamily="34" charset="0"/>
                <a:cs typeface="Calibri" panose="020F0502020204030204" pitchFamily="34" charset="0"/>
              </a:rPr>
              <a:t>  + Có thể kiểm tra, lọc và tìm kiếm được các thông tin </a:t>
            </a:r>
            <a:r>
              <a:rPr lang="en-US" altLang="en-US" sz="1800" smtClean="0">
                <a:solidFill>
                  <a:srgbClr val="0000FF"/>
                </a:solidFill>
                <a:latin typeface="Calibri" panose="020F0502020204030204" pitchFamily="34" charset="0"/>
                <a:cs typeface="Calibri" panose="020F0502020204030204" pitchFamily="34" charset="0"/>
              </a:rPr>
              <a:t>sản phẩm thông </a:t>
            </a:r>
            <a:r>
              <a:rPr lang="en-US" altLang="en-US" sz="1800" smtClean="0">
                <a:solidFill>
                  <a:srgbClr val="0000FF"/>
                </a:solidFill>
                <a:latin typeface="Calibri" panose="020F0502020204030204" pitchFamily="34" charset="0"/>
                <a:cs typeface="Calibri" panose="020F0502020204030204" pitchFamily="34" charset="0"/>
              </a:rPr>
              <a:t>qua các từ khóa, </a:t>
            </a:r>
            <a:r>
              <a:rPr lang="en-US" altLang="en-US" sz="1800" smtClean="0">
                <a:solidFill>
                  <a:srgbClr val="0000FF"/>
                </a:solidFill>
                <a:latin typeface="Calibri" panose="020F0502020204030204" pitchFamily="34" charset="0"/>
                <a:cs typeface="Calibri" panose="020F0502020204030204" pitchFamily="34" charset="0"/>
              </a:rPr>
              <a:t>loại SP, trạng thái …</a:t>
            </a:r>
            <a:endParaRPr lang="en-US" altLang="en-US" sz="1800" smtClean="0">
              <a:solidFill>
                <a:srgbClr val="0000FF"/>
              </a:solidFill>
              <a:latin typeface="Calibri" panose="020F0502020204030204" pitchFamily="34" charset="0"/>
              <a:cs typeface="Calibri" panose="020F0502020204030204" pitchFamily="34" charset="0"/>
            </a:endParaRPr>
          </a:p>
          <a:p>
            <a:pPr lvl="1">
              <a:lnSpc>
                <a:spcPct val="110000"/>
              </a:lnSpc>
            </a:pPr>
            <a:r>
              <a:rPr lang="en-US" altLang="en-US" sz="1800">
                <a:solidFill>
                  <a:srgbClr val="0000FF"/>
                </a:solidFill>
                <a:latin typeface="Calibri" panose="020F0502020204030204" pitchFamily="34" charset="0"/>
                <a:cs typeface="Calibri" panose="020F0502020204030204" pitchFamily="34" charset="0"/>
              </a:rPr>
              <a:t> </a:t>
            </a:r>
            <a:r>
              <a:rPr lang="en-US" altLang="en-US" sz="1800" smtClean="0">
                <a:solidFill>
                  <a:srgbClr val="0000FF"/>
                </a:solidFill>
                <a:latin typeface="Calibri" panose="020F0502020204030204" pitchFamily="34" charset="0"/>
                <a:cs typeface="Calibri" panose="020F0502020204030204" pitchFamily="34" charset="0"/>
              </a:rPr>
              <a:t> + Phân quyền vai trò của các loại tài khoản để việc thêm, sửa, xóa các thông tin trong bảng dữ liệu được thống nhất</a:t>
            </a:r>
            <a:r>
              <a:rPr lang="en-US" altLang="en-US" sz="1800" smtClean="0">
                <a:solidFill>
                  <a:srgbClr val="0000FF"/>
                </a:solidFill>
                <a:latin typeface="Calibri" panose="020F0502020204030204" pitchFamily="34" charset="0"/>
                <a:cs typeface="Calibri" panose="020F0502020204030204" pitchFamily="34" charset="0"/>
              </a:rPr>
              <a:t>.</a:t>
            </a:r>
          </a:p>
          <a:p>
            <a:pPr lvl="1">
              <a:lnSpc>
                <a:spcPct val="110000"/>
              </a:lnSpc>
            </a:pPr>
            <a:r>
              <a:rPr lang="en-US" altLang="en-US" sz="1800">
                <a:solidFill>
                  <a:srgbClr val="0000FF"/>
                </a:solidFill>
                <a:latin typeface="Calibri" panose="020F0502020204030204" pitchFamily="34" charset="0"/>
                <a:cs typeface="Calibri" panose="020F0502020204030204" pitchFamily="34" charset="0"/>
              </a:rPr>
              <a:t> </a:t>
            </a:r>
            <a:r>
              <a:rPr lang="en-US" altLang="en-US" sz="1800" smtClean="0">
                <a:solidFill>
                  <a:srgbClr val="0000FF"/>
                </a:solidFill>
                <a:latin typeface="Calibri" panose="020F0502020204030204" pitchFamily="34" charset="0"/>
                <a:cs typeface="Calibri" panose="020F0502020204030204" pitchFamily="34" charset="0"/>
              </a:rPr>
              <a:t> + Sử dụng checkbox để thao tác nhanh được việc tìm kiếm sản phẩm cho người dung, cũng như thuận tiện cho việc duyệt nhiều sản phẩm, đơn hàng.</a:t>
            </a:r>
            <a:endParaRPr lang="en-US" altLang="en-US" sz="1800">
              <a:solidFill>
                <a:srgbClr val="0000FF"/>
              </a:solidFill>
              <a:latin typeface="Calibri" panose="020F0502020204030204" pitchFamily="34" charset="0"/>
              <a:cs typeface="Calibri" panose="020F0502020204030204" pitchFamily="34" charset="0"/>
            </a:endParaRPr>
          </a:p>
          <a:p>
            <a:pPr lvl="1">
              <a:lnSpc>
                <a:spcPct val="110000"/>
              </a:lnSpc>
            </a:pPr>
            <a:r>
              <a:rPr lang="en-US" altLang="en-US" sz="1800" smtClean="0">
                <a:solidFill>
                  <a:srgbClr val="0000FF"/>
                </a:solidFill>
                <a:latin typeface="Calibri" panose="020F0502020204030204" pitchFamily="34" charset="0"/>
                <a:cs typeface="Calibri" panose="020F0502020204030204" pitchFamily="34" charset="0"/>
              </a:rPr>
              <a:t>- Nhược điểm:</a:t>
            </a:r>
          </a:p>
          <a:p>
            <a:pPr lvl="1">
              <a:lnSpc>
                <a:spcPct val="110000"/>
              </a:lnSpc>
            </a:pPr>
            <a:r>
              <a:rPr lang="en-US" altLang="en-US" sz="1800" smtClean="0">
                <a:solidFill>
                  <a:srgbClr val="0000FF"/>
                </a:solidFill>
                <a:latin typeface="Calibri" panose="020F0502020204030204" pitchFamily="34" charset="0"/>
                <a:cs typeface="Calibri" panose="020F0502020204030204" pitchFamily="34" charset="0"/>
              </a:rPr>
              <a:t>  + </a:t>
            </a:r>
            <a:r>
              <a:rPr lang="en-US" altLang="en-US" sz="1800" smtClean="0">
                <a:solidFill>
                  <a:srgbClr val="0000FF"/>
                </a:solidFill>
                <a:latin typeface="Calibri" panose="020F0502020204030204" pitchFamily="34" charset="0"/>
                <a:cs typeface="Calibri" panose="020F0502020204030204" pitchFamily="34" charset="0"/>
              </a:rPr>
              <a:t>Chưa thực hiện được các chức năng như đánh giá, so sánh các sản phẩm với nhau, thêm đa dạng phương thức thanh toán, xem thông tin người dùng trên trang giao diện…</a:t>
            </a:r>
            <a:endParaRPr lang="en-US" altLang="en-US" sz="1800" smtClean="0">
              <a:solidFill>
                <a:srgbClr val="0000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525936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3">
            <a:hlinkClick r:id="" action="ppaction://hlinkshowjump?jump=nextslide"/>
          </p:cNvPr>
          <p:cNvSpPr>
            <a:spLocks noChangeArrowheads="1"/>
          </p:cNvSpPr>
          <p:nvPr/>
        </p:nvSpPr>
        <p:spPr bwMode="auto">
          <a:xfrm>
            <a:off x="838200" y="895350"/>
            <a:ext cx="2895600" cy="533400"/>
          </a:xfrm>
          <a:prstGeom prst="roundRect">
            <a:avLst>
              <a:gd name="adj" fmla="val 16667"/>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eaLnBrk="0" fontAlgn="base" hangingPunct="0">
              <a:spcBef>
                <a:spcPct val="0"/>
              </a:spcBef>
              <a:spcAft>
                <a:spcPct val="0"/>
              </a:spcAft>
            </a:pPr>
            <a:r>
              <a:rPr lang="en-US" sz="2400" b="1" smtClean="0">
                <a:solidFill>
                  <a:srgbClr val="0033CC"/>
                </a:solidFill>
              </a:rPr>
              <a:t>ƯU VÀ NHƯỢC ĐIỂM</a:t>
            </a:r>
            <a:endParaRPr lang="en-US" sz="2400" b="1">
              <a:solidFill>
                <a:srgbClr val="0033CC"/>
              </a:solidFill>
            </a:endParaRPr>
          </a:p>
        </p:txBody>
      </p:sp>
      <p:sp>
        <p:nvSpPr>
          <p:cNvPr id="6" name="Oval 7"/>
          <p:cNvSpPr>
            <a:spLocks noChangeArrowheads="1"/>
          </p:cNvSpPr>
          <p:nvPr/>
        </p:nvSpPr>
        <p:spPr bwMode="auto">
          <a:xfrm>
            <a:off x="152400" y="895350"/>
            <a:ext cx="533400" cy="533400"/>
          </a:xfrm>
          <a:prstGeom prst="ellipse">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a:headEnd/>
            <a:tailEnd/>
          </a:ln>
        </p:spPr>
        <p:style>
          <a:lnRef idx="1">
            <a:schemeClr val="dk1"/>
          </a:lnRef>
          <a:fillRef idx="2">
            <a:schemeClr val="dk1"/>
          </a:fillRef>
          <a:effectRef idx="1">
            <a:schemeClr val="dk1"/>
          </a:effectRef>
          <a:fontRef idx="minor">
            <a:schemeClr val="dk1"/>
          </a:fontRef>
        </p:style>
        <p:txBody>
          <a:bodyPr wrap="none" anchor="ctr"/>
          <a:lstStyle/>
          <a:p>
            <a:pPr algn="ctr">
              <a:defRPr/>
            </a:pPr>
            <a:r>
              <a:rPr lang="en-US" sz="2400" b="1" smtClean="0">
                <a:solidFill>
                  <a:srgbClr val="0033CC"/>
                </a:solidFill>
              </a:rPr>
              <a:t>4</a:t>
            </a:r>
            <a:endParaRPr lang="vi-VN" sz="2400" b="1">
              <a:solidFill>
                <a:srgbClr val="0033CC"/>
              </a:solidFill>
            </a:endParaRPr>
          </a:p>
        </p:txBody>
      </p:sp>
      <p:sp>
        <p:nvSpPr>
          <p:cNvPr id="10" name="Rectangle 2"/>
          <p:cNvSpPr txBox="1">
            <a:spLocks noChangeArrowheads="1"/>
          </p:cNvSpPr>
          <p:nvPr/>
        </p:nvSpPr>
        <p:spPr bwMode="auto">
          <a:xfrm>
            <a:off x="4876800" y="98425"/>
            <a:ext cx="4759325" cy="43973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77925" tIns="38963" rIns="77925" bIns="38963" rtlCol="0" anchor="ctr">
            <a:normAutofit/>
          </a:bodyPr>
          <a:lstStyle>
            <a:lvl1pPr algn="ctr" defTabSz="779252" rtl="0" eaLnBrk="1" latinLnBrk="0" hangingPunct="1">
              <a:spcBef>
                <a:spcPct val="0"/>
              </a:spcBef>
              <a:buNone/>
              <a:defRPr sz="2400" kern="1200">
                <a:solidFill>
                  <a:schemeClr val="tx1"/>
                </a:solidFill>
                <a:latin typeface="Arial" pitchFamily="34" charset="0"/>
                <a:ea typeface="+mj-ea"/>
                <a:cs typeface="Arial" pitchFamily="34" charset="0"/>
              </a:defRPr>
            </a:lvl1pPr>
          </a:lstStyle>
          <a:p>
            <a:pPr algn="l"/>
            <a:r>
              <a:rPr lang="en-US" altLang="vi-VN" sz="2100" b="1" smtClean="0">
                <a:solidFill>
                  <a:srgbClr val="FF0000"/>
                </a:solidFill>
              </a:rPr>
              <a:t>CHI TIẾT DỰ ÁN</a:t>
            </a:r>
            <a:endParaRPr lang="en-US" altLang="vi-VN" sz="2100" b="1">
              <a:solidFill>
                <a:srgbClr val="FF0000"/>
              </a:solidFill>
            </a:endParaRPr>
          </a:p>
        </p:txBody>
      </p:sp>
      <p:sp>
        <p:nvSpPr>
          <p:cNvPr id="7" name="Rectangle 6"/>
          <p:cNvSpPr/>
          <p:nvPr/>
        </p:nvSpPr>
        <p:spPr>
          <a:xfrm>
            <a:off x="-228600" y="1657350"/>
            <a:ext cx="8991600" cy="1615827"/>
          </a:xfrm>
          <a:prstGeom prst="rect">
            <a:avLst/>
          </a:prstGeom>
        </p:spPr>
        <p:txBody>
          <a:bodyPr wrap="square">
            <a:spAutoFit/>
          </a:bodyPr>
          <a:lstStyle/>
          <a:p>
            <a:pPr lvl="1">
              <a:lnSpc>
                <a:spcPct val="110000"/>
              </a:lnSpc>
            </a:pPr>
            <a:r>
              <a:rPr lang="en-US" altLang="en-US" sz="1800" smtClean="0">
                <a:solidFill>
                  <a:srgbClr val="0000FF"/>
                </a:solidFill>
                <a:latin typeface="Calibri" panose="020F0502020204030204" pitchFamily="34" charset="0"/>
                <a:cs typeface="Calibri" panose="020F0502020204030204" pitchFamily="34" charset="0"/>
              </a:rPr>
              <a:t>- Nhược </a:t>
            </a:r>
            <a:r>
              <a:rPr lang="en-US" altLang="en-US" sz="1800" smtClean="0">
                <a:solidFill>
                  <a:srgbClr val="0000FF"/>
                </a:solidFill>
                <a:latin typeface="Calibri" panose="020F0502020204030204" pitchFamily="34" charset="0"/>
                <a:cs typeface="Calibri" panose="020F0502020204030204" pitchFamily="34" charset="0"/>
              </a:rPr>
              <a:t>điểm</a:t>
            </a:r>
            <a:r>
              <a:rPr lang="en-US" altLang="en-US" sz="1800" smtClean="0">
                <a:solidFill>
                  <a:srgbClr val="0000FF"/>
                </a:solidFill>
                <a:latin typeface="Calibri" panose="020F0502020204030204" pitchFamily="34" charset="0"/>
                <a:cs typeface="Calibri" panose="020F0502020204030204" pitchFamily="34" charset="0"/>
              </a:rPr>
              <a:t>:</a:t>
            </a:r>
          </a:p>
          <a:p>
            <a:pPr lvl="1">
              <a:lnSpc>
                <a:spcPct val="110000"/>
              </a:lnSpc>
            </a:pPr>
            <a:r>
              <a:rPr lang="en-US" altLang="en-US" sz="1800" smtClean="0">
                <a:solidFill>
                  <a:srgbClr val="0000FF"/>
                </a:solidFill>
                <a:latin typeface="Calibri" panose="020F0502020204030204" pitchFamily="34" charset="0"/>
                <a:cs typeface="Calibri" panose="020F0502020204030204" pitchFamily="34" charset="0"/>
              </a:rPr>
              <a:t>  + Chưa thực hiện được các tính năng như áp dụng thêm khuyến mãi, flashsale, tri ân vào ngày sinh nhật khách hàng, nhớ mật khẩu người dung nếu tick chọn …</a:t>
            </a:r>
            <a:endParaRPr lang="en-US" altLang="en-US" sz="1800" smtClean="0">
              <a:solidFill>
                <a:srgbClr val="0000FF"/>
              </a:solidFill>
              <a:latin typeface="Calibri" panose="020F0502020204030204" pitchFamily="34" charset="0"/>
              <a:cs typeface="Calibri" panose="020F0502020204030204" pitchFamily="34" charset="0"/>
            </a:endParaRPr>
          </a:p>
          <a:p>
            <a:pPr lvl="1">
              <a:lnSpc>
                <a:spcPct val="110000"/>
              </a:lnSpc>
            </a:pPr>
            <a:r>
              <a:rPr lang="en-US" altLang="en-US" sz="1800" smtClean="0">
                <a:solidFill>
                  <a:srgbClr val="0000FF"/>
                </a:solidFill>
                <a:latin typeface="Calibri" panose="020F0502020204030204" pitchFamily="34" charset="0"/>
                <a:cs typeface="Calibri" panose="020F0502020204030204" pitchFamily="34" charset="0"/>
              </a:rPr>
              <a:t>  + </a:t>
            </a:r>
            <a:r>
              <a:rPr lang="en-US" altLang="en-US" sz="1800" smtClean="0">
                <a:solidFill>
                  <a:srgbClr val="0000FF"/>
                </a:solidFill>
                <a:latin typeface="Calibri" panose="020F0502020204030204" pitchFamily="34" charset="0"/>
                <a:cs typeface="Calibri" panose="020F0502020204030204" pitchFamily="34" charset="0"/>
              </a:rPr>
              <a:t>Chưa xử lý được việc đồng bộ nếu 2 người dùng cùng lúc nhấn đặt 01 sản phẩm (mà sản phẩm này còn 01 cái trong kho).</a:t>
            </a:r>
            <a:endParaRPr lang="en-US" altLang="en-US" sz="1800" smtClean="0">
              <a:solidFill>
                <a:srgbClr val="0000FF"/>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0457299"/>
      </p:ext>
    </p:extLst>
  </p:cSld>
  <p:clrMapOvr>
    <a:masterClrMapping/>
  </p:clrMapOvr>
  <p:timing>
    <p:tnLst>
      <p:par>
        <p:cTn id="1" dur="indefinite" restart="never" nodeType="tmRoot"/>
      </p:par>
    </p:tnLst>
  </p:timing>
</p:sld>
</file>

<file path=ppt/theme/theme1.xml><?xml version="1.0" encoding="utf-8"?>
<a:theme xmlns:a="http://schemas.openxmlformats.org/drawingml/2006/main" name="PowerPoint_option 5">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15069</TotalTime>
  <Words>765</Words>
  <Application>Microsoft Office PowerPoint</Application>
  <PresentationFormat>On-screen Show (16:9)</PresentationFormat>
  <Paragraphs>77</Paragraphs>
  <Slides>20</Slides>
  <Notes>20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20</vt:i4>
      </vt:variant>
    </vt:vector>
  </HeadingPairs>
  <TitlesOfParts>
    <vt:vector size="25" baseType="lpstr">
      <vt:lpstr>Arial</vt:lpstr>
      <vt:lpstr>Calibri</vt:lpstr>
      <vt:lpstr>Montserrat</vt:lpstr>
      <vt:lpstr>PowerPoint_option 5</vt:lpstr>
      <vt:lpstr>Custom Design</vt:lpstr>
      <vt:lpstr>TỔNG QUAN DỰ ÁN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TRẠM BIẾN ÁP 220KV CHÂN MÂY VÀ ĐƯỜNG DÂY ĐẤU NỐI</dc:title>
  <dc:creator>Windows User</dc:creator>
  <cp:lastModifiedBy>ADMIN</cp:lastModifiedBy>
  <cp:revision>1322</cp:revision>
  <cp:lastPrinted>2023-08-22T06:39:09Z</cp:lastPrinted>
  <dcterms:created xsi:type="dcterms:W3CDTF">2019-09-08T02:16:53Z</dcterms:created>
  <dcterms:modified xsi:type="dcterms:W3CDTF">2024-12-26T18:51:31Z</dcterms:modified>
</cp:coreProperties>
</file>

<file path=docProps/thumbnail.jpeg>
</file>